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2" r:id="rId2"/>
    <p:sldId id="369" r:id="rId3"/>
    <p:sldId id="373" r:id="rId4"/>
    <p:sldId id="378" r:id="rId5"/>
    <p:sldId id="379" r:id="rId6"/>
    <p:sldId id="380" r:id="rId7"/>
    <p:sldId id="38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94354" autoAdjust="0"/>
  </p:normalViewPr>
  <p:slideViewPr>
    <p:cSldViewPr snapToGrid="0">
      <p:cViewPr varScale="1">
        <p:scale>
          <a:sx n="86" d="100"/>
          <a:sy n="86" d="100"/>
        </p:scale>
        <p:origin x="1170" y="7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27-6-2025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27-6-2025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3068" y="1415440"/>
            <a:ext cx="6683892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43068" y="3748240"/>
            <a:ext cx="6683892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DD14B0-1108-C149-8BCC-C694E582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760" y="5185041"/>
            <a:ext cx="1666240" cy="118266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22E6DC-FA6A-4D4E-ACAA-374893CB7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9EED55F-A447-3C41-AD18-07B30A17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8F9BEE2-7226-6147-AD40-C7C849C941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A5D2553-0914-434D-B1A2-B23651CEF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409921-65EF-3A42-9F7B-4A0A5385D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3166BB1E-8034-0D48-A345-AD9483F7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485"/>
            <a:ext cx="10923588" cy="3931928"/>
          </a:xfrm>
        </p:spPr>
        <p:txBody>
          <a:bodyPr numCol="1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6B82527-C68D-974D-88DC-FE7A72C5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238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2DA493A-3820-C04A-82B8-5DCF9A391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BFDA31-A4A8-CD40-BB8C-9D0D817A9A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CFD307-0D30-5A41-88C3-DD7BBA6AA7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DA7043E-86C0-F543-8074-32517EAEA5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86D66-1FE5-8F4C-99F0-79E98C3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E0C684-3203-FE41-B951-77853356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327996-B903-5A49-B78D-1F7340DF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99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/>
          </p:cNvSpPr>
          <p:nvPr>
            <p:ph type="dt" sz="half" idx="2"/>
          </p:nvPr>
        </p:nvSpPr>
        <p:spPr>
          <a:xfrm>
            <a:off x="6565900" y="6389688"/>
            <a:ext cx="480060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-10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6808760-0B6A-464A-AC7E-8A91DB9695EB}" type="datetime1">
              <a:rPr lang="nl-NL" smtClean="0"/>
              <a:pPr>
                <a:defRPr/>
              </a:pPr>
              <a:t>27-6-2025</a:t>
            </a:fld>
            <a:endParaRPr lang="nl-NL" dirty="0"/>
          </a:p>
        </p:txBody>
      </p:sp>
      <p:sp>
        <p:nvSpPr>
          <p:cNvPr id="3" name="shpTitel"/>
          <p:cNvSpPr>
            <a:spLocks noGrp="1"/>
          </p:cNvSpPr>
          <p:nvPr>
            <p:ph type="title"/>
          </p:nvPr>
        </p:nvSpPr>
        <p:spPr>
          <a:xfrm>
            <a:off x="6565900" y="2447926"/>
            <a:ext cx="4800600" cy="942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shpTekst"/>
          <p:cNvSpPr>
            <a:spLocks noGrp="1"/>
          </p:cNvSpPr>
          <p:nvPr>
            <p:ph idx="1"/>
          </p:nvPr>
        </p:nvSpPr>
        <p:spPr bwMode="auto">
          <a:xfrm>
            <a:off x="6546851" y="3484563"/>
            <a:ext cx="48006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2853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27-6-2025</a:t>
            </a:fld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/>
          </p:nvPr>
        </p:nvSpPr>
        <p:spPr>
          <a:xfrm>
            <a:off x="470400" y="1800000"/>
            <a:ext cx="10972800" cy="44136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656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8837084" y="6429375"/>
            <a:ext cx="381001" cy="20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499" y="21600"/>
                </a:lnTo>
                <a:lnTo>
                  <a:pt x="9292" y="17673"/>
                </a:lnTo>
                <a:lnTo>
                  <a:pt x="14360" y="12764"/>
                </a:lnTo>
                <a:lnTo>
                  <a:pt x="18704" y="7855"/>
                </a:lnTo>
                <a:lnTo>
                  <a:pt x="21600" y="1964"/>
                </a:lnTo>
                <a:lnTo>
                  <a:pt x="20152" y="0"/>
                </a:lnTo>
                <a:lnTo>
                  <a:pt x="16532" y="6873"/>
                </a:lnTo>
                <a:lnTo>
                  <a:pt x="12188" y="12764"/>
                </a:lnTo>
                <a:lnTo>
                  <a:pt x="6396" y="17673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81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800"/>
          </a:p>
        </p:txBody>
      </p:sp>
      <p:grpSp>
        <p:nvGrpSpPr>
          <p:cNvPr id="134" name="Group 134"/>
          <p:cNvGrpSpPr/>
          <p:nvPr/>
        </p:nvGrpSpPr>
        <p:grpSpPr>
          <a:xfrm>
            <a:off x="4234" y="4267200"/>
            <a:ext cx="12187767" cy="2590800"/>
            <a:chOff x="0" y="0"/>
            <a:chExt cx="9140825" cy="2590800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9140825" cy="2590800"/>
            </a:xfrm>
            <a:prstGeom prst="rect">
              <a:avLst/>
            </a:prstGeom>
            <a:gradFill flip="none" rotWithShape="1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 sz="1800"/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5597525" y="1630362"/>
              <a:ext cx="1257300" cy="827088"/>
              <a:chOff x="0" y="0"/>
              <a:chExt cx="1257299" cy="827087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252412" y="150812"/>
                <a:ext cx="844551" cy="51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15912" y="198437"/>
                <a:ext cx="717551" cy="436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04812" y="249237"/>
                <a:ext cx="546101" cy="3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68312" y="287337"/>
                <a:ext cx="415926" cy="252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22287" y="328612"/>
                <a:ext cx="304801" cy="16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76200" y="0"/>
                <a:ext cx="608013" cy="255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1" y="1610"/>
                    </a:moveTo>
                    <a:lnTo>
                      <a:pt x="14532" y="3220"/>
                    </a:lnTo>
                    <a:lnTo>
                      <a:pt x="8425" y="7245"/>
                    </a:lnTo>
                    <a:lnTo>
                      <a:pt x="5711" y="10330"/>
                    </a:lnTo>
                    <a:lnTo>
                      <a:pt x="3336" y="13550"/>
                    </a:lnTo>
                    <a:lnTo>
                      <a:pt x="1357" y="17575"/>
                    </a:lnTo>
                    <a:lnTo>
                      <a:pt x="0" y="21600"/>
                    </a:lnTo>
                    <a:lnTo>
                      <a:pt x="0" y="18380"/>
                    </a:lnTo>
                    <a:lnTo>
                      <a:pt x="1640" y="14355"/>
                    </a:lnTo>
                    <a:lnTo>
                      <a:pt x="3675" y="11135"/>
                    </a:lnTo>
                    <a:lnTo>
                      <a:pt x="8764" y="4830"/>
                    </a:lnTo>
                    <a:lnTo>
                      <a:pt x="14532" y="1610"/>
                    </a:lnTo>
                    <a:lnTo>
                      <a:pt x="21261" y="0"/>
                    </a:lnTo>
                    <a:lnTo>
                      <a:pt x="21600" y="0"/>
                    </a:lnTo>
                    <a:lnTo>
                      <a:pt x="21600" y="1610"/>
                    </a:lnTo>
                    <a:lnTo>
                      <a:pt x="21261" y="161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266700" y="722312"/>
                <a:ext cx="7048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1" y="17673"/>
                    </a:moveTo>
                    <a:lnTo>
                      <a:pt x="17212" y="15709"/>
                    </a:lnTo>
                    <a:lnTo>
                      <a:pt x="21600" y="7855"/>
                    </a:lnTo>
                    <a:lnTo>
                      <a:pt x="21600" y="11782"/>
                    </a:lnTo>
                    <a:lnTo>
                      <a:pt x="17212" y="19636"/>
                    </a:lnTo>
                    <a:lnTo>
                      <a:pt x="12531" y="21600"/>
                    </a:lnTo>
                    <a:lnTo>
                      <a:pt x="9069" y="19636"/>
                    </a:lnTo>
                    <a:lnTo>
                      <a:pt x="5851" y="15709"/>
                    </a:lnTo>
                    <a:lnTo>
                      <a:pt x="2926" y="11782"/>
                    </a:lnTo>
                    <a:lnTo>
                      <a:pt x="0" y="3927"/>
                    </a:lnTo>
                    <a:lnTo>
                      <a:pt x="0" y="0"/>
                    </a:lnTo>
                    <a:lnTo>
                      <a:pt x="2633" y="7855"/>
                    </a:lnTo>
                    <a:lnTo>
                      <a:pt x="9069" y="15709"/>
                    </a:lnTo>
                    <a:lnTo>
                      <a:pt x="12531" y="1767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0" y="303212"/>
                <a:ext cx="141288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12" y="6600"/>
                    </a:moveTo>
                    <a:lnTo>
                      <a:pt x="4369" y="10800"/>
                    </a:lnTo>
                    <a:lnTo>
                      <a:pt x="8737" y="14400"/>
                    </a:lnTo>
                    <a:lnTo>
                      <a:pt x="14562" y="18000"/>
                    </a:lnTo>
                    <a:lnTo>
                      <a:pt x="21600" y="21600"/>
                    </a:lnTo>
                    <a:lnTo>
                      <a:pt x="17474" y="21600"/>
                    </a:lnTo>
                    <a:lnTo>
                      <a:pt x="10193" y="18000"/>
                    </a:lnTo>
                    <a:lnTo>
                      <a:pt x="4369" y="14400"/>
                    </a:lnTo>
                    <a:lnTo>
                      <a:pt x="1456" y="10800"/>
                    </a:lnTo>
                    <a:lnTo>
                      <a:pt x="0" y="6600"/>
                    </a:lnTo>
                    <a:lnTo>
                      <a:pt x="0" y="3000"/>
                    </a:lnTo>
                    <a:lnTo>
                      <a:pt x="2912" y="0"/>
                    </a:lnTo>
                    <a:lnTo>
                      <a:pt x="7281" y="0"/>
                    </a:lnTo>
                    <a:lnTo>
                      <a:pt x="4369" y="3000"/>
                    </a:lnTo>
                    <a:lnTo>
                      <a:pt x="2912" y="6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66675" y="47625"/>
                <a:ext cx="1190625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6" y="20757"/>
                    </a:moveTo>
                    <a:lnTo>
                      <a:pt x="8993" y="20475"/>
                    </a:lnTo>
                    <a:lnTo>
                      <a:pt x="7084" y="19913"/>
                    </a:lnTo>
                    <a:lnTo>
                      <a:pt x="5349" y="19070"/>
                    </a:lnTo>
                    <a:lnTo>
                      <a:pt x="3788" y="17945"/>
                    </a:lnTo>
                    <a:lnTo>
                      <a:pt x="2400" y="16259"/>
                    </a:lnTo>
                    <a:lnTo>
                      <a:pt x="1533" y="14572"/>
                    </a:lnTo>
                    <a:lnTo>
                      <a:pt x="867" y="12604"/>
                    </a:lnTo>
                    <a:lnTo>
                      <a:pt x="694" y="10636"/>
                    </a:lnTo>
                    <a:lnTo>
                      <a:pt x="867" y="8668"/>
                    </a:lnTo>
                    <a:lnTo>
                      <a:pt x="1533" y="6700"/>
                    </a:lnTo>
                    <a:lnTo>
                      <a:pt x="2400" y="5013"/>
                    </a:lnTo>
                    <a:lnTo>
                      <a:pt x="3788" y="3608"/>
                    </a:lnTo>
                    <a:lnTo>
                      <a:pt x="5349" y="2202"/>
                    </a:lnTo>
                    <a:lnTo>
                      <a:pt x="7084" y="1406"/>
                    </a:lnTo>
                    <a:lnTo>
                      <a:pt x="8993" y="843"/>
                    </a:lnTo>
                    <a:lnTo>
                      <a:pt x="11046" y="562"/>
                    </a:lnTo>
                    <a:lnTo>
                      <a:pt x="13822" y="843"/>
                    </a:lnTo>
                    <a:lnTo>
                      <a:pt x="16251" y="1921"/>
                    </a:lnTo>
                    <a:lnTo>
                      <a:pt x="16251" y="1406"/>
                    </a:lnTo>
                    <a:lnTo>
                      <a:pt x="13822" y="281"/>
                    </a:lnTo>
                    <a:lnTo>
                      <a:pt x="11046" y="0"/>
                    </a:lnTo>
                    <a:lnTo>
                      <a:pt x="8819" y="281"/>
                    </a:lnTo>
                    <a:lnTo>
                      <a:pt x="6737" y="843"/>
                    </a:lnTo>
                    <a:lnTo>
                      <a:pt x="4829" y="1921"/>
                    </a:lnTo>
                    <a:lnTo>
                      <a:pt x="3267" y="3046"/>
                    </a:lnTo>
                    <a:lnTo>
                      <a:pt x="1880" y="4732"/>
                    </a:lnTo>
                    <a:lnTo>
                      <a:pt x="867" y="6419"/>
                    </a:lnTo>
                    <a:lnTo>
                      <a:pt x="173" y="8387"/>
                    </a:lnTo>
                    <a:lnTo>
                      <a:pt x="0" y="10636"/>
                    </a:lnTo>
                    <a:lnTo>
                      <a:pt x="173" y="12885"/>
                    </a:lnTo>
                    <a:lnTo>
                      <a:pt x="867" y="14853"/>
                    </a:lnTo>
                    <a:lnTo>
                      <a:pt x="1880" y="16821"/>
                    </a:lnTo>
                    <a:lnTo>
                      <a:pt x="3267" y="18508"/>
                    </a:lnTo>
                    <a:lnTo>
                      <a:pt x="4829" y="19632"/>
                    </a:lnTo>
                    <a:lnTo>
                      <a:pt x="6737" y="20757"/>
                    </a:lnTo>
                    <a:lnTo>
                      <a:pt x="8819" y="21319"/>
                    </a:lnTo>
                    <a:lnTo>
                      <a:pt x="11046" y="21600"/>
                    </a:lnTo>
                    <a:lnTo>
                      <a:pt x="12954" y="21319"/>
                    </a:lnTo>
                    <a:lnTo>
                      <a:pt x="14689" y="21038"/>
                    </a:lnTo>
                    <a:lnTo>
                      <a:pt x="17610" y="19351"/>
                    </a:lnTo>
                    <a:lnTo>
                      <a:pt x="18998" y="18226"/>
                    </a:lnTo>
                    <a:lnTo>
                      <a:pt x="20039" y="16821"/>
                    </a:lnTo>
                    <a:lnTo>
                      <a:pt x="20906" y="15415"/>
                    </a:lnTo>
                    <a:lnTo>
                      <a:pt x="21600" y="13728"/>
                    </a:lnTo>
                    <a:lnTo>
                      <a:pt x="21427" y="13447"/>
                    </a:lnTo>
                    <a:lnTo>
                      <a:pt x="21080" y="13166"/>
                    </a:lnTo>
                    <a:lnTo>
                      <a:pt x="20559" y="14853"/>
                    </a:lnTo>
                    <a:lnTo>
                      <a:pt x="19692" y="16259"/>
                    </a:lnTo>
                    <a:lnTo>
                      <a:pt x="18651" y="17664"/>
                    </a:lnTo>
                    <a:lnTo>
                      <a:pt x="17465" y="18789"/>
                    </a:lnTo>
                    <a:lnTo>
                      <a:pt x="14516" y="20194"/>
                    </a:lnTo>
                    <a:lnTo>
                      <a:pt x="12781" y="20757"/>
                    </a:lnTo>
                    <a:lnTo>
                      <a:pt x="11046" y="207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09625" y="9525"/>
                <a:ext cx="152400" cy="47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640"/>
                    </a:lnTo>
                    <a:lnTo>
                      <a:pt x="10800" y="1296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0800" y="864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608012" y="369887"/>
                <a:ext cx="133351" cy="84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2816225" y="1497012"/>
              <a:ext cx="2581275" cy="1084263"/>
              <a:chOff x="0" y="0"/>
              <a:chExt cx="2581275" cy="1084262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781050" y="481012"/>
                <a:ext cx="1012825" cy="598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854075" y="519112"/>
                <a:ext cx="862013" cy="52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896937" y="552450"/>
                <a:ext cx="795339" cy="474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939800" y="581025"/>
                <a:ext cx="704850" cy="40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966787" y="593725"/>
                <a:ext cx="655638" cy="381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1049337" y="627062"/>
                <a:ext cx="485776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111250" y="674687"/>
                <a:ext cx="360363" cy="21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1216024" y="739775"/>
                <a:ext cx="142877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1284287" y="303212"/>
                <a:ext cx="712789" cy="295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" y="697"/>
                    </a:moveTo>
                    <a:lnTo>
                      <a:pt x="7232" y="2090"/>
                    </a:lnTo>
                    <a:lnTo>
                      <a:pt x="10366" y="4181"/>
                    </a:lnTo>
                    <a:lnTo>
                      <a:pt x="13259" y="6968"/>
                    </a:lnTo>
                    <a:lnTo>
                      <a:pt x="15862" y="9755"/>
                    </a:lnTo>
                    <a:lnTo>
                      <a:pt x="18177" y="13239"/>
                    </a:lnTo>
                    <a:lnTo>
                      <a:pt x="20202" y="17419"/>
                    </a:lnTo>
                    <a:lnTo>
                      <a:pt x="21600" y="21600"/>
                    </a:lnTo>
                    <a:lnTo>
                      <a:pt x="21600" y="18813"/>
                    </a:lnTo>
                    <a:lnTo>
                      <a:pt x="19912" y="14632"/>
                    </a:lnTo>
                    <a:lnTo>
                      <a:pt x="17887" y="11148"/>
                    </a:lnTo>
                    <a:lnTo>
                      <a:pt x="15573" y="7665"/>
                    </a:lnTo>
                    <a:lnTo>
                      <a:pt x="12970" y="5574"/>
                    </a:lnTo>
                    <a:lnTo>
                      <a:pt x="6943" y="1394"/>
                    </a:lnTo>
                    <a:lnTo>
                      <a:pt x="3761" y="697"/>
                    </a:lnTo>
                    <a:lnTo>
                      <a:pt x="289" y="0"/>
                    </a:lnTo>
                    <a:lnTo>
                      <a:pt x="0" y="0"/>
                    </a:lnTo>
                    <a:lnTo>
                      <a:pt x="0" y="697"/>
                    </a:lnTo>
                    <a:lnTo>
                      <a:pt x="289" y="69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581025" y="350837"/>
                <a:ext cx="1416051" cy="733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" y="12904"/>
                    </a:moveTo>
                    <a:lnTo>
                      <a:pt x="704" y="10379"/>
                    </a:lnTo>
                    <a:lnTo>
                      <a:pt x="1432" y="8135"/>
                    </a:lnTo>
                    <a:lnTo>
                      <a:pt x="2306" y="6171"/>
                    </a:lnTo>
                    <a:lnTo>
                      <a:pt x="3616" y="4488"/>
                    </a:lnTo>
                    <a:lnTo>
                      <a:pt x="5072" y="2805"/>
                    </a:lnTo>
                    <a:lnTo>
                      <a:pt x="6820" y="1683"/>
                    </a:lnTo>
                    <a:lnTo>
                      <a:pt x="8834" y="1122"/>
                    </a:lnTo>
                    <a:lnTo>
                      <a:pt x="10873" y="842"/>
                    </a:lnTo>
                    <a:lnTo>
                      <a:pt x="12911" y="1122"/>
                    </a:lnTo>
                    <a:lnTo>
                      <a:pt x="14780" y="1683"/>
                    </a:lnTo>
                    <a:lnTo>
                      <a:pt x="16528" y="2805"/>
                    </a:lnTo>
                    <a:lnTo>
                      <a:pt x="17984" y="4488"/>
                    </a:lnTo>
                    <a:lnTo>
                      <a:pt x="19294" y="6171"/>
                    </a:lnTo>
                    <a:lnTo>
                      <a:pt x="20168" y="8135"/>
                    </a:lnTo>
                    <a:lnTo>
                      <a:pt x="20896" y="10379"/>
                    </a:lnTo>
                    <a:lnTo>
                      <a:pt x="21042" y="12904"/>
                    </a:lnTo>
                    <a:lnTo>
                      <a:pt x="20751" y="15429"/>
                    </a:lnTo>
                    <a:lnTo>
                      <a:pt x="20168" y="17673"/>
                    </a:lnTo>
                    <a:lnTo>
                      <a:pt x="19003" y="19917"/>
                    </a:lnTo>
                    <a:lnTo>
                      <a:pt x="17547" y="21600"/>
                    </a:lnTo>
                    <a:lnTo>
                      <a:pt x="18566" y="21600"/>
                    </a:lnTo>
                    <a:lnTo>
                      <a:pt x="19877" y="19917"/>
                    </a:lnTo>
                    <a:lnTo>
                      <a:pt x="20751" y="17673"/>
                    </a:lnTo>
                    <a:lnTo>
                      <a:pt x="21454" y="15429"/>
                    </a:lnTo>
                    <a:lnTo>
                      <a:pt x="21600" y="12904"/>
                    </a:lnTo>
                    <a:lnTo>
                      <a:pt x="21454" y="10379"/>
                    </a:lnTo>
                    <a:lnTo>
                      <a:pt x="20751" y="7855"/>
                    </a:lnTo>
                    <a:lnTo>
                      <a:pt x="19731" y="5610"/>
                    </a:lnTo>
                    <a:lnTo>
                      <a:pt x="18421" y="3927"/>
                    </a:lnTo>
                    <a:lnTo>
                      <a:pt x="16819" y="2244"/>
                    </a:lnTo>
                    <a:lnTo>
                      <a:pt x="15071" y="1122"/>
                    </a:lnTo>
                    <a:lnTo>
                      <a:pt x="13057" y="281"/>
                    </a:lnTo>
                    <a:lnTo>
                      <a:pt x="10873" y="0"/>
                    </a:lnTo>
                    <a:lnTo>
                      <a:pt x="8689" y="281"/>
                    </a:lnTo>
                    <a:lnTo>
                      <a:pt x="6674" y="1122"/>
                    </a:lnTo>
                    <a:lnTo>
                      <a:pt x="4781" y="2244"/>
                    </a:lnTo>
                    <a:lnTo>
                      <a:pt x="3179" y="3927"/>
                    </a:lnTo>
                    <a:lnTo>
                      <a:pt x="1869" y="5610"/>
                    </a:lnTo>
                    <a:lnTo>
                      <a:pt x="849" y="7855"/>
                    </a:lnTo>
                    <a:lnTo>
                      <a:pt x="291" y="10379"/>
                    </a:lnTo>
                    <a:lnTo>
                      <a:pt x="0" y="12904"/>
                    </a:lnTo>
                    <a:lnTo>
                      <a:pt x="146" y="15429"/>
                    </a:lnTo>
                    <a:lnTo>
                      <a:pt x="849" y="17673"/>
                    </a:lnTo>
                    <a:lnTo>
                      <a:pt x="1723" y="19917"/>
                    </a:lnTo>
                    <a:lnTo>
                      <a:pt x="3034" y="21600"/>
                    </a:lnTo>
                    <a:lnTo>
                      <a:pt x="4053" y="21600"/>
                    </a:lnTo>
                    <a:lnTo>
                      <a:pt x="2597" y="19917"/>
                    </a:lnTo>
                    <a:lnTo>
                      <a:pt x="1432" y="17673"/>
                    </a:lnTo>
                    <a:lnTo>
                      <a:pt x="849" y="15429"/>
                    </a:lnTo>
                    <a:lnTo>
                      <a:pt x="558" y="129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35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85774" y="312737"/>
                <a:ext cx="646114" cy="771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8" y="13333"/>
                    </a:moveTo>
                    <a:lnTo>
                      <a:pt x="1277" y="10933"/>
                    </a:lnTo>
                    <a:lnTo>
                      <a:pt x="2554" y="8800"/>
                    </a:lnTo>
                    <a:lnTo>
                      <a:pt x="4416" y="6667"/>
                    </a:lnTo>
                    <a:lnTo>
                      <a:pt x="6969" y="4800"/>
                    </a:lnTo>
                    <a:lnTo>
                      <a:pt x="9842" y="3200"/>
                    </a:lnTo>
                    <a:lnTo>
                      <a:pt x="13354" y="1867"/>
                    </a:lnTo>
                    <a:lnTo>
                      <a:pt x="17503" y="1067"/>
                    </a:lnTo>
                    <a:lnTo>
                      <a:pt x="21600" y="267"/>
                    </a:lnTo>
                    <a:lnTo>
                      <a:pt x="21600" y="0"/>
                    </a:lnTo>
                    <a:lnTo>
                      <a:pt x="17184" y="533"/>
                    </a:lnTo>
                    <a:lnTo>
                      <a:pt x="13034" y="1600"/>
                    </a:lnTo>
                    <a:lnTo>
                      <a:pt x="9523" y="2933"/>
                    </a:lnTo>
                    <a:lnTo>
                      <a:pt x="6331" y="4533"/>
                    </a:lnTo>
                    <a:lnTo>
                      <a:pt x="3831" y="6400"/>
                    </a:lnTo>
                    <a:lnTo>
                      <a:pt x="1596" y="8533"/>
                    </a:lnTo>
                    <a:lnTo>
                      <a:pt x="319" y="10933"/>
                    </a:lnTo>
                    <a:lnTo>
                      <a:pt x="0" y="13333"/>
                    </a:lnTo>
                    <a:lnTo>
                      <a:pt x="319" y="15467"/>
                    </a:lnTo>
                    <a:lnTo>
                      <a:pt x="1596" y="17600"/>
                    </a:lnTo>
                    <a:lnTo>
                      <a:pt x="3511" y="19733"/>
                    </a:lnTo>
                    <a:lnTo>
                      <a:pt x="5693" y="21600"/>
                    </a:lnTo>
                    <a:lnTo>
                      <a:pt x="6969" y="21600"/>
                    </a:lnTo>
                    <a:lnTo>
                      <a:pt x="4416" y="20000"/>
                    </a:lnTo>
                    <a:lnTo>
                      <a:pt x="2554" y="17867"/>
                    </a:lnTo>
                    <a:lnTo>
                      <a:pt x="1277" y="15733"/>
                    </a:lnTo>
                    <a:lnTo>
                      <a:pt x="958" y="1333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922462" y="655637"/>
                <a:ext cx="171451" cy="400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6" y="7200"/>
                    </a:moveTo>
                    <a:lnTo>
                      <a:pt x="16755" y="11314"/>
                    </a:lnTo>
                    <a:lnTo>
                      <a:pt x="13121" y="14914"/>
                    </a:lnTo>
                    <a:lnTo>
                      <a:pt x="7267" y="18514"/>
                    </a:lnTo>
                    <a:lnTo>
                      <a:pt x="0" y="21600"/>
                    </a:lnTo>
                    <a:lnTo>
                      <a:pt x="3634" y="21600"/>
                    </a:lnTo>
                    <a:lnTo>
                      <a:pt x="10699" y="18514"/>
                    </a:lnTo>
                    <a:lnTo>
                      <a:pt x="16755" y="14914"/>
                    </a:lnTo>
                    <a:lnTo>
                      <a:pt x="20389" y="11314"/>
                    </a:lnTo>
                    <a:lnTo>
                      <a:pt x="21600" y="7200"/>
                    </a:lnTo>
                    <a:lnTo>
                      <a:pt x="20389" y="3600"/>
                    </a:lnTo>
                    <a:lnTo>
                      <a:pt x="17966" y="0"/>
                    </a:lnTo>
                    <a:lnTo>
                      <a:pt x="13121" y="0"/>
                    </a:lnTo>
                    <a:lnTo>
                      <a:pt x="16755" y="3600"/>
                    </a:lnTo>
                    <a:lnTo>
                      <a:pt x="17966" y="7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FBB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463550" y="85725"/>
                <a:ext cx="1325563" cy="238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00" y="2592"/>
                    </a:moveTo>
                    <a:lnTo>
                      <a:pt x="15443" y="3456"/>
                    </a:lnTo>
                    <a:lnTo>
                      <a:pt x="17642" y="4320"/>
                    </a:lnTo>
                    <a:lnTo>
                      <a:pt x="19531" y="6048"/>
                    </a:lnTo>
                    <a:lnTo>
                      <a:pt x="21419" y="8640"/>
                    </a:lnTo>
                    <a:lnTo>
                      <a:pt x="21600" y="6048"/>
                    </a:lnTo>
                    <a:lnTo>
                      <a:pt x="19686" y="3456"/>
                    </a:lnTo>
                    <a:lnTo>
                      <a:pt x="17797" y="1728"/>
                    </a:lnTo>
                    <a:lnTo>
                      <a:pt x="13400" y="0"/>
                    </a:lnTo>
                    <a:lnTo>
                      <a:pt x="9623" y="1728"/>
                    </a:lnTo>
                    <a:lnTo>
                      <a:pt x="6001" y="5184"/>
                    </a:lnTo>
                    <a:lnTo>
                      <a:pt x="2846" y="11232"/>
                    </a:lnTo>
                    <a:lnTo>
                      <a:pt x="0" y="19008"/>
                    </a:lnTo>
                    <a:lnTo>
                      <a:pt x="491" y="21600"/>
                    </a:lnTo>
                    <a:lnTo>
                      <a:pt x="3156" y="13824"/>
                    </a:lnTo>
                    <a:lnTo>
                      <a:pt x="6312" y="7776"/>
                    </a:lnTo>
                    <a:lnTo>
                      <a:pt x="9778" y="4320"/>
                    </a:lnTo>
                    <a:lnTo>
                      <a:pt x="13400" y="2592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144462" y="352425"/>
                <a:ext cx="271463" cy="73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16" y="12323"/>
                    </a:moveTo>
                    <a:lnTo>
                      <a:pt x="5432" y="8949"/>
                    </a:lnTo>
                    <a:lnTo>
                      <a:pt x="8463" y="6138"/>
                    </a:lnTo>
                    <a:lnTo>
                      <a:pt x="14653" y="3374"/>
                    </a:lnTo>
                    <a:lnTo>
                      <a:pt x="21600" y="843"/>
                    </a:lnTo>
                    <a:lnTo>
                      <a:pt x="19326" y="0"/>
                    </a:lnTo>
                    <a:lnTo>
                      <a:pt x="10863" y="2811"/>
                    </a:lnTo>
                    <a:lnTo>
                      <a:pt x="5432" y="5623"/>
                    </a:lnTo>
                    <a:lnTo>
                      <a:pt x="1642" y="8949"/>
                    </a:lnTo>
                    <a:lnTo>
                      <a:pt x="0" y="12323"/>
                    </a:lnTo>
                    <a:lnTo>
                      <a:pt x="758" y="14853"/>
                    </a:lnTo>
                    <a:lnTo>
                      <a:pt x="3158" y="17102"/>
                    </a:lnTo>
                    <a:lnTo>
                      <a:pt x="6189" y="19351"/>
                    </a:lnTo>
                    <a:lnTo>
                      <a:pt x="10863" y="21600"/>
                    </a:lnTo>
                    <a:lnTo>
                      <a:pt x="15411" y="21600"/>
                    </a:lnTo>
                    <a:lnTo>
                      <a:pt x="10863" y="19351"/>
                    </a:lnTo>
                    <a:lnTo>
                      <a:pt x="6947" y="17102"/>
                    </a:lnTo>
                    <a:lnTo>
                      <a:pt x="4674" y="14853"/>
                    </a:lnTo>
                    <a:lnTo>
                      <a:pt x="3916" y="12323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1865312" y="190500"/>
                <a:ext cx="571501" cy="89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04"/>
                    </a:moveTo>
                    <a:lnTo>
                      <a:pt x="21180" y="11702"/>
                    </a:lnTo>
                    <a:lnTo>
                      <a:pt x="20100" y="9630"/>
                    </a:lnTo>
                    <a:lnTo>
                      <a:pt x="18300" y="7827"/>
                    </a:lnTo>
                    <a:lnTo>
                      <a:pt x="15720" y="5985"/>
                    </a:lnTo>
                    <a:lnTo>
                      <a:pt x="12780" y="4144"/>
                    </a:lnTo>
                    <a:lnTo>
                      <a:pt x="9540" y="2532"/>
                    </a:lnTo>
                    <a:lnTo>
                      <a:pt x="5520" y="1151"/>
                    </a:lnTo>
                    <a:lnTo>
                      <a:pt x="1140" y="0"/>
                    </a:lnTo>
                    <a:lnTo>
                      <a:pt x="0" y="460"/>
                    </a:lnTo>
                    <a:lnTo>
                      <a:pt x="4020" y="1611"/>
                    </a:lnTo>
                    <a:lnTo>
                      <a:pt x="8040" y="2993"/>
                    </a:lnTo>
                    <a:lnTo>
                      <a:pt x="11340" y="4374"/>
                    </a:lnTo>
                    <a:lnTo>
                      <a:pt x="14280" y="6215"/>
                    </a:lnTo>
                    <a:lnTo>
                      <a:pt x="16440" y="8057"/>
                    </a:lnTo>
                    <a:lnTo>
                      <a:pt x="17940" y="9860"/>
                    </a:lnTo>
                    <a:lnTo>
                      <a:pt x="19020" y="11932"/>
                    </a:lnTo>
                    <a:lnTo>
                      <a:pt x="19380" y="14004"/>
                    </a:lnTo>
                    <a:lnTo>
                      <a:pt x="19020" y="16075"/>
                    </a:lnTo>
                    <a:lnTo>
                      <a:pt x="17940" y="17917"/>
                    </a:lnTo>
                    <a:lnTo>
                      <a:pt x="16440" y="19758"/>
                    </a:lnTo>
                    <a:lnTo>
                      <a:pt x="14280" y="21600"/>
                    </a:lnTo>
                    <a:lnTo>
                      <a:pt x="16080" y="21600"/>
                    </a:lnTo>
                    <a:lnTo>
                      <a:pt x="18660" y="19758"/>
                    </a:lnTo>
                    <a:lnTo>
                      <a:pt x="20100" y="17917"/>
                    </a:lnTo>
                    <a:lnTo>
                      <a:pt x="21180" y="16075"/>
                    </a:lnTo>
                    <a:lnTo>
                      <a:pt x="21600" y="1400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860425" y="0"/>
                <a:ext cx="1711325" cy="674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21600"/>
                    </a:moveTo>
                    <a:lnTo>
                      <a:pt x="21600" y="21295"/>
                    </a:lnTo>
                    <a:lnTo>
                      <a:pt x="21360" y="19160"/>
                    </a:lnTo>
                    <a:lnTo>
                      <a:pt x="20979" y="17077"/>
                    </a:lnTo>
                    <a:lnTo>
                      <a:pt x="19757" y="12808"/>
                    </a:lnTo>
                    <a:lnTo>
                      <a:pt x="18174" y="9148"/>
                    </a:lnTo>
                    <a:lnTo>
                      <a:pt x="16230" y="6099"/>
                    </a:lnTo>
                    <a:lnTo>
                      <a:pt x="13906" y="3659"/>
                    </a:lnTo>
                    <a:lnTo>
                      <a:pt x="11221" y="1525"/>
                    </a:lnTo>
                    <a:lnTo>
                      <a:pt x="8416" y="305"/>
                    </a:lnTo>
                    <a:lnTo>
                      <a:pt x="5370" y="0"/>
                    </a:lnTo>
                    <a:lnTo>
                      <a:pt x="2685" y="305"/>
                    </a:lnTo>
                    <a:lnTo>
                      <a:pt x="0" y="1220"/>
                    </a:lnTo>
                    <a:lnTo>
                      <a:pt x="240" y="1830"/>
                    </a:lnTo>
                    <a:lnTo>
                      <a:pt x="2685" y="915"/>
                    </a:lnTo>
                    <a:lnTo>
                      <a:pt x="5370" y="610"/>
                    </a:lnTo>
                    <a:lnTo>
                      <a:pt x="8416" y="915"/>
                    </a:lnTo>
                    <a:lnTo>
                      <a:pt x="11101" y="2135"/>
                    </a:lnTo>
                    <a:lnTo>
                      <a:pt x="13665" y="4269"/>
                    </a:lnTo>
                    <a:lnTo>
                      <a:pt x="15990" y="6709"/>
                    </a:lnTo>
                    <a:lnTo>
                      <a:pt x="17933" y="9758"/>
                    </a:lnTo>
                    <a:lnTo>
                      <a:pt x="19396" y="13417"/>
                    </a:lnTo>
                    <a:lnTo>
                      <a:pt x="20017" y="15247"/>
                    </a:lnTo>
                    <a:lnTo>
                      <a:pt x="20498" y="17382"/>
                    </a:lnTo>
                    <a:lnTo>
                      <a:pt x="20859" y="19465"/>
                    </a:lnTo>
                    <a:lnTo>
                      <a:pt x="2109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2425700" y="712787"/>
                <a:ext cx="155575" cy="371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510" y="21600"/>
                    </a:lnTo>
                    <a:lnTo>
                      <a:pt x="12122" y="17169"/>
                    </a:lnTo>
                    <a:lnTo>
                      <a:pt x="17633" y="12738"/>
                    </a:lnTo>
                    <a:lnTo>
                      <a:pt x="20278" y="8308"/>
                    </a:lnTo>
                    <a:lnTo>
                      <a:pt x="21600" y="3323"/>
                    </a:lnTo>
                    <a:lnTo>
                      <a:pt x="21600" y="0"/>
                    </a:lnTo>
                    <a:lnTo>
                      <a:pt x="16310" y="0"/>
                    </a:lnTo>
                    <a:lnTo>
                      <a:pt x="16310" y="3323"/>
                    </a:lnTo>
                    <a:lnTo>
                      <a:pt x="14767" y="8308"/>
                    </a:lnTo>
                    <a:lnTo>
                      <a:pt x="12122" y="12738"/>
                    </a:lnTo>
                    <a:lnTo>
                      <a:pt x="6833" y="17169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66675"/>
                <a:ext cx="763588" cy="101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8" y="14928"/>
                    </a:moveTo>
                    <a:lnTo>
                      <a:pt x="1078" y="12502"/>
                    </a:lnTo>
                    <a:lnTo>
                      <a:pt x="2470" y="10278"/>
                    </a:lnTo>
                    <a:lnTo>
                      <a:pt x="4086" y="8290"/>
                    </a:lnTo>
                    <a:lnTo>
                      <a:pt x="6556" y="6268"/>
                    </a:lnTo>
                    <a:lnTo>
                      <a:pt x="9565" y="4448"/>
                    </a:lnTo>
                    <a:lnTo>
                      <a:pt x="13113" y="2831"/>
                    </a:lnTo>
                    <a:lnTo>
                      <a:pt x="17244" y="1617"/>
                    </a:lnTo>
                    <a:lnTo>
                      <a:pt x="21600" y="404"/>
                    </a:lnTo>
                    <a:lnTo>
                      <a:pt x="20522" y="0"/>
                    </a:lnTo>
                    <a:lnTo>
                      <a:pt x="16121" y="1213"/>
                    </a:lnTo>
                    <a:lnTo>
                      <a:pt x="12304" y="2628"/>
                    </a:lnTo>
                    <a:lnTo>
                      <a:pt x="8757" y="4246"/>
                    </a:lnTo>
                    <a:lnTo>
                      <a:pt x="5748" y="6066"/>
                    </a:lnTo>
                    <a:lnTo>
                      <a:pt x="3278" y="8087"/>
                    </a:lnTo>
                    <a:lnTo>
                      <a:pt x="1662" y="10278"/>
                    </a:lnTo>
                    <a:lnTo>
                      <a:pt x="269" y="12502"/>
                    </a:lnTo>
                    <a:lnTo>
                      <a:pt x="0" y="14928"/>
                    </a:lnTo>
                    <a:lnTo>
                      <a:pt x="269" y="16748"/>
                    </a:lnTo>
                    <a:lnTo>
                      <a:pt x="808" y="18365"/>
                    </a:lnTo>
                    <a:lnTo>
                      <a:pt x="1931" y="19983"/>
                    </a:lnTo>
                    <a:lnTo>
                      <a:pt x="3278" y="21600"/>
                    </a:lnTo>
                    <a:lnTo>
                      <a:pt x="4356" y="21600"/>
                    </a:lnTo>
                    <a:lnTo>
                      <a:pt x="3009" y="19983"/>
                    </a:lnTo>
                    <a:lnTo>
                      <a:pt x="1931" y="18365"/>
                    </a:lnTo>
                    <a:lnTo>
                      <a:pt x="1078" y="16748"/>
                    </a:lnTo>
                    <a:lnTo>
                      <a:pt x="808" y="14928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</p:grpSp>
        <p:grpSp>
          <p:nvGrpSpPr>
            <p:cNvPr id="120" name="Group 120"/>
            <p:cNvGrpSpPr/>
            <p:nvPr/>
          </p:nvGrpSpPr>
          <p:grpSpPr>
            <a:xfrm>
              <a:off x="6550025" y="1066800"/>
              <a:ext cx="2144713" cy="1303338"/>
              <a:chOff x="0" y="0"/>
              <a:chExt cx="2144712" cy="1303337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14300" y="66675"/>
                <a:ext cx="1906588" cy="116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3" y="0"/>
                    </a:moveTo>
                    <a:lnTo>
                      <a:pt x="8705" y="177"/>
                    </a:lnTo>
                    <a:lnTo>
                      <a:pt x="6654" y="886"/>
                    </a:lnTo>
                    <a:lnTo>
                      <a:pt x="4730" y="1773"/>
                    </a:lnTo>
                    <a:lnTo>
                      <a:pt x="3219" y="3191"/>
                    </a:lnTo>
                    <a:lnTo>
                      <a:pt x="1816" y="4787"/>
                    </a:lnTo>
                    <a:lnTo>
                      <a:pt x="863" y="6560"/>
                    </a:lnTo>
                    <a:lnTo>
                      <a:pt x="216" y="8687"/>
                    </a:lnTo>
                    <a:lnTo>
                      <a:pt x="0" y="10815"/>
                    </a:lnTo>
                    <a:lnTo>
                      <a:pt x="108" y="11849"/>
                    </a:lnTo>
                    <a:lnTo>
                      <a:pt x="216" y="12913"/>
                    </a:lnTo>
                    <a:lnTo>
                      <a:pt x="863" y="15040"/>
                    </a:lnTo>
                    <a:lnTo>
                      <a:pt x="1816" y="16813"/>
                    </a:lnTo>
                    <a:lnTo>
                      <a:pt x="3219" y="18409"/>
                    </a:lnTo>
                    <a:lnTo>
                      <a:pt x="4730" y="19827"/>
                    </a:lnTo>
                    <a:lnTo>
                      <a:pt x="6654" y="20714"/>
                    </a:lnTo>
                    <a:lnTo>
                      <a:pt x="8705" y="21423"/>
                    </a:lnTo>
                    <a:lnTo>
                      <a:pt x="10863" y="21600"/>
                    </a:lnTo>
                    <a:lnTo>
                      <a:pt x="13003" y="21423"/>
                    </a:lnTo>
                    <a:lnTo>
                      <a:pt x="15053" y="20714"/>
                    </a:lnTo>
                    <a:lnTo>
                      <a:pt x="16870" y="19827"/>
                    </a:lnTo>
                    <a:lnTo>
                      <a:pt x="18489" y="18409"/>
                    </a:lnTo>
                    <a:lnTo>
                      <a:pt x="19784" y="16813"/>
                    </a:lnTo>
                    <a:lnTo>
                      <a:pt x="20737" y="15040"/>
                    </a:lnTo>
                    <a:lnTo>
                      <a:pt x="21384" y="12913"/>
                    </a:lnTo>
                    <a:lnTo>
                      <a:pt x="21600" y="11849"/>
                    </a:lnTo>
                    <a:lnTo>
                      <a:pt x="21600" y="9751"/>
                    </a:lnTo>
                    <a:lnTo>
                      <a:pt x="21384" y="8687"/>
                    </a:lnTo>
                    <a:lnTo>
                      <a:pt x="20737" y="6560"/>
                    </a:lnTo>
                    <a:lnTo>
                      <a:pt x="19784" y="4787"/>
                    </a:lnTo>
                    <a:lnTo>
                      <a:pt x="18489" y="3191"/>
                    </a:lnTo>
                    <a:lnTo>
                      <a:pt x="16870" y="1773"/>
                    </a:lnTo>
                    <a:lnTo>
                      <a:pt x="15053" y="886"/>
                    </a:lnTo>
                    <a:lnTo>
                      <a:pt x="13003" y="177"/>
                    </a:lnTo>
                    <a:lnTo>
                      <a:pt x="10863" y="0"/>
                    </a:lnTo>
                    <a:close/>
                    <a:moveTo>
                      <a:pt x="10863" y="20891"/>
                    </a:moveTo>
                    <a:lnTo>
                      <a:pt x="8813" y="20714"/>
                    </a:lnTo>
                    <a:lnTo>
                      <a:pt x="6870" y="20182"/>
                    </a:lnTo>
                    <a:lnTo>
                      <a:pt x="5162" y="19118"/>
                    </a:lnTo>
                    <a:lnTo>
                      <a:pt x="3651" y="18054"/>
                    </a:lnTo>
                    <a:lnTo>
                      <a:pt x="2356" y="16459"/>
                    </a:lnTo>
                    <a:lnTo>
                      <a:pt x="1493" y="14686"/>
                    </a:lnTo>
                    <a:lnTo>
                      <a:pt x="863" y="12913"/>
                    </a:lnTo>
                    <a:lnTo>
                      <a:pt x="755" y="11849"/>
                    </a:lnTo>
                    <a:lnTo>
                      <a:pt x="647" y="10815"/>
                    </a:lnTo>
                    <a:lnTo>
                      <a:pt x="755" y="9751"/>
                    </a:lnTo>
                    <a:lnTo>
                      <a:pt x="863" y="8865"/>
                    </a:lnTo>
                    <a:lnTo>
                      <a:pt x="1493" y="6914"/>
                    </a:lnTo>
                    <a:lnTo>
                      <a:pt x="2356" y="5141"/>
                    </a:lnTo>
                    <a:lnTo>
                      <a:pt x="3651" y="3723"/>
                    </a:lnTo>
                    <a:lnTo>
                      <a:pt x="5162" y="2482"/>
                    </a:lnTo>
                    <a:lnTo>
                      <a:pt x="6870" y="1596"/>
                    </a:lnTo>
                    <a:lnTo>
                      <a:pt x="8813" y="886"/>
                    </a:lnTo>
                    <a:lnTo>
                      <a:pt x="10863" y="709"/>
                    </a:lnTo>
                    <a:lnTo>
                      <a:pt x="12895" y="886"/>
                    </a:lnTo>
                    <a:lnTo>
                      <a:pt x="14838" y="1596"/>
                    </a:lnTo>
                    <a:lnTo>
                      <a:pt x="16546" y="2482"/>
                    </a:lnTo>
                    <a:lnTo>
                      <a:pt x="18057" y="3723"/>
                    </a:lnTo>
                    <a:lnTo>
                      <a:pt x="19244" y="5141"/>
                    </a:lnTo>
                    <a:lnTo>
                      <a:pt x="20215" y="6914"/>
                    </a:lnTo>
                    <a:lnTo>
                      <a:pt x="20737" y="8865"/>
                    </a:lnTo>
                    <a:lnTo>
                      <a:pt x="20953" y="10815"/>
                    </a:lnTo>
                    <a:lnTo>
                      <a:pt x="20737" y="12913"/>
                    </a:lnTo>
                    <a:lnTo>
                      <a:pt x="20215" y="14686"/>
                    </a:lnTo>
                    <a:lnTo>
                      <a:pt x="19244" y="16459"/>
                    </a:lnTo>
                    <a:lnTo>
                      <a:pt x="18057" y="18054"/>
                    </a:lnTo>
                    <a:lnTo>
                      <a:pt x="16546" y="19118"/>
                    </a:lnTo>
                    <a:lnTo>
                      <a:pt x="14838" y="20182"/>
                    </a:lnTo>
                    <a:lnTo>
                      <a:pt x="12895" y="20714"/>
                    </a:lnTo>
                    <a:lnTo>
                      <a:pt x="10863" y="20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9525"/>
                <a:ext cx="863600" cy="1169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3" y="11782"/>
                    </a:moveTo>
                    <a:lnTo>
                      <a:pt x="1429" y="9672"/>
                    </a:lnTo>
                    <a:lnTo>
                      <a:pt x="2621" y="7737"/>
                    </a:lnTo>
                    <a:lnTo>
                      <a:pt x="4288" y="5979"/>
                    </a:lnTo>
                    <a:lnTo>
                      <a:pt x="6869" y="4396"/>
                    </a:lnTo>
                    <a:lnTo>
                      <a:pt x="9966" y="2989"/>
                    </a:lnTo>
                    <a:lnTo>
                      <a:pt x="13301" y="1758"/>
                    </a:lnTo>
                    <a:lnTo>
                      <a:pt x="17312" y="879"/>
                    </a:lnTo>
                    <a:lnTo>
                      <a:pt x="21600" y="352"/>
                    </a:lnTo>
                    <a:lnTo>
                      <a:pt x="21600" y="0"/>
                    </a:lnTo>
                    <a:lnTo>
                      <a:pt x="17074" y="528"/>
                    </a:lnTo>
                    <a:lnTo>
                      <a:pt x="13063" y="1407"/>
                    </a:lnTo>
                    <a:lnTo>
                      <a:pt x="9251" y="2638"/>
                    </a:lnTo>
                    <a:lnTo>
                      <a:pt x="6154" y="4045"/>
                    </a:lnTo>
                    <a:lnTo>
                      <a:pt x="3574" y="5803"/>
                    </a:lnTo>
                    <a:lnTo>
                      <a:pt x="1668" y="7561"/>
                    </a:lnTo>
                    <a:lnTo>
                      <a:pt x="476" y="9672"/>
                    </a:lnTo>
                    <a:lnTo>
                      <a:pt x="0" y="11782"/>
                    </a:lnTo>
                    <a:lnTo>
                      <a:pt x="238" y="13335"/>
                    </a:lnTo>
                    <a:lnTo>
                      <a:pt x="715" y="14742"/>
                    </a:lnTo>
                    <a:lnTo>
                      <a:pt x="1668" y="15973"/>
                    </a:lnTo>
                    <a:lnTo>
                      <a:pt x="3097" y="17380"/>
                    </a:lnTo>
                    <a:lnTo>
                      <a:pt x="4526" y="18611"/>
                    </a:lnTo>
                    <a:lnTo>
                      <a:pt x="6393" y="19666"/>
                    </a:lnTo>
                    <a:lnTo>
                      <a:pt x="8775" y="20721"/>
                    </a:lnTo>
                    <a:lnTo>
                      <a:pt x="11157" y="21600"/>
                    </a:lnTo>
                    <a:lnTo>
                      <a:pt x="12825" y="21600"/>
                    </a:lnTo>
                    <a:lnTo>
                      <a:pt x="10204" y="20721"/>
                    </a:lnTo>
                    <a:lnTo>
                      <a:pt x="5916" y="18611"/>
                    </a:lnTo>
                    <a:lnTo>
                      <a:pt x="4288" y="17380"/>
                    </a:lnTo>
                    <a:lnTo>
                      <a:pt x="2859" y="16149"/>
                    </a:lnTo>
                    <a:lnTo>
                      <a:pt x="1906" y="14742"/>
                    </a:lnTo>
                    <a:lnTo>
                      <a:pt x="1191" y="13335"/>
                    </a:lnTo>
                    <a:lnTo>
                      <a:pt x="953" y="1178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054100" y="0"/>
                <a:ext cx="966788" cy="400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6" y="1029"/>
                    </a:moveTo>
                    <a:lnTo>
                      <a:pt x="4008" y="1543"/>
                    </a:lnTo>
                    <a:lnTo>
                      <a:pt x="7200" y="2571"/>
                    </a:lnTo>
                    <a:lnTo>
                      <a:pt x="10357" y="4114"/>
                    </a:lnTo>
                    <a:lnTo>
                      <a:pt x="13336" y="6686"/>
                    </a:lnTo>
                    <a:lnTo>
                      <a:pt x="15890" y="9771"/>
                    </a:lnTo>
                    <a:lnTo>
                      <a:pt x="18231" y="13371"/>
                    </a:lnTo>
                    <a:lnTo>
                      <a:pt x="20110" y="16971"/>
                    </a:lnTo>
                    <a:lnTo>
                      <a:pt x="21600" y="21600"/>
                    </a:lnTo>
                    <a:lnTo>
                      <a:pt x="21600" y="18514"/>
                    </a:lnTo>
                    <a:lnTo>
                      <a:pt x="19898" y="14400"/>
                    </a:lnTo>
                    <a:lnTo>
                      <a:pt x="17805" y="10800"/>
                    </a:lnTo>
                    <a:lnTo>
                      <a:pt x="15464" y="7714"/>
                    </a:lnTo>
                    <a:lnTo>
                      <a:pt x="12910" y="5143"/>
                    </a:lnTo>
                    <a:lnTo>
                      <a:pt x="10144" y="3086"/>
                    </a:lnTo>
                    <a:lnTo>
                      <a:pt x="6987" y="1543"/>
                    </a:lnTo>
                    <a:lnTo>
                      <a:pt x="3795" y="514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1029"/>
                    </a:lnTo>
                    <a:lnTo>
                      <a:pt x="426" y="10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F8FE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774825" y="1027112"/>
                <a:ext cx="114300" cy="8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1200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6200" y="16800"/>
                    </a:lnTo>
                    <a:lnTo>
                      <a:pt x="21600" y="9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598487" y="1131887"/>
                <a:ext cx="1119188" cy="171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61" y="18000"/>
                    </a:moveTo>
                    <a:lnTo>
                      <a:pt x="6771" y="18000"/>
                    </a:lnTo>
                    <a:lnTo>
                      <a:pt x="4381" y="15600"/>
                    </a:lnTo>
                    <a:lnTo>
                      <a:pt x="0" y="9600"/>
                    </a:lnTo>
                    <a:lnTo>
                      <a:pt x="0" y="13200"/>
                    </a:lnTo>
                    <a:lnTo>
                      <a:pt x="4381" y="19200"/>
                    </a:lnTo>
                    <a:lnTo>
                      <a:pt x="6771" y="21600"/>
                    </a:lnTo>
                    <a:lnTo>
                      <a:pt x="9161" y="21600"/>
                    </a:lnTo>
                    <a:lnTo>
                      <a:pt x="12623" y="20400"/>
                    </a:lnTo>
                    <a:lnTo>
                      <a:pt x="15932" y="16800"/>
                    </a:lnTo>
                    <a:lnTo>
                      <a:pt x="18843" y="12000"/>
                    </a:lnTo>
                    <a:lnTo>
                      <a:pt x="21600" y="4800"/>
                    </a:lnTo>
                    <a:lnTo>
                      <a:pt x="21600" y="0"/>
                    </a:lnTo>
                    <a:lnTo>
                      <a:pt x="18843" y="8400"/>
                    </a:lnTo>
                    <a:lnTo>
                      <a:pt x="15932" y="13200"/>
                    </a:lnTo>
                    <a:lnTo>
                      <a:pt x="12623" y="16800"/>
                    </a:lnTo>
                    <a:lnTo>
                      <a:pt x="9161" y="18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17700" y="466725"/>
                <a:ext cx="227013" cy="54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5" y="7221"/>
                    </a:moveTo>
                    <a:lnTo>
                      <a:pt x="17069" y="10958"/>
                    </a:lnTo>
                    <a:lnTo>
                      <a:pt x="13443" y="15139"/>
                    </a:lnTo>
                    <a:lnTo>
                      <a:pt x="7099" y="18560"/>
                    </a:lnTo>
                    <a:lnTo>
                      <a:pt x="0" y="21600"/>
                    </a:lnTo>
                    <a:lnTo>
                      <a:pt x="4380" y="21600"/>
                    </a:lnTo>
                    <a:lnTo>
                      <a:pt x="11631" y="18179"/>
                    </a:lnTo>
                    <a:lnTo>
                      <a:pt x="17069" y="14759"/>
                    </a:lnTo>
                    <a:lnTo>
                      <a:pt x="20694" y="10958"/>
                    </a:lnTo>
                    <a:lnTo>
                      <a:pt x="21600" y="7221"/>
                    </a:lnTo>
                    <a:lnTo>
                      <a:pt x="20694" y="3801"/>
                    </a:lnTo>
                    <a:lnTo>
                      <a:pt x="17975" y="0"/>
                    </a:lnTo>
                    <a:lnTo>
                      <a:pt x="13443" y="0"/>
                    </a:lnTo>
                    <a:lnTo>
                      <a:pt x="17069" y="3801"/>
                    </a:lnTo>
                    <a:lnTo>
                      <a:pt x="17975" y="7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481137" y="419100"/>
                <a:ext cx="131763" cy="142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21600"/>
                    </a:moveTo>
                    <a:lnTo>
                      <a:pt x="21600" y="20160"/>
                    </a:lnTo>
                    <a:lnTo>
                      <a:pt x="18477" y="14400"/>
                    </a:lnTo>
                    <a:lnTo>
                      <a:pt x="13793" y="10080"/>
                    </a:lnTo>
                    <a:lnTo>
                      <a:pt x="1561" y="0"/>
                    </a:lnTo>
                    <a:lnTo>
                      <a:pt x="0" y="4320"/>
                    </a:lnTo>
                    <a:lnTo>
                      <a:pt x="9108" y="11520"/>
                    </a:lnTo>
                    <a:lnTo>
                      <a:pt x="1535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503237" y="304800"/>
                <a:ext cx="1138238" cy="684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77" y="10825"/>
                    </a:moveTo>
                    <a:lnTo>
                      <a:pt x="20696" y="12880"/>
                    </a:lnTo>
                    <a:lnTo>
                      <a:pt x="20154" y="14684"/>
                    </a:lnTo>
                    <a:lnTo>
                      <a:pt x="19069" y="16488"/>
                    </a:lnTo>
                    <a:lnTo>
                      <a:pt x="18015" y="17992"/>
                    </a:lnTo>
                    <a:lnTo>
                      <a:pt x="16388" y="19194"/>
                    </a:lnTo>
                    <a:lnTo>
                      <a:pt x="14762" y="20097"/>
                    </a:lnTo>
                    <a:lnTo>
                      <a:pt x="12773" y="20698"/>
                    </a:lnTo>
                    <a:lnTo>
                      <a:pt x="10815" y="20999"/>
                    </a:lnTo>
                    <a:lnTo>
                      <a:pt x="8827" y="20698"/>
                    </a:lnTo>
                    <a:lnTo>
                      <a:pt x="6838" y="20097"/>
                    </a:lnTo>
                    <a:lnTo>
                      <a:pt x="5212" y="19194"/>
                    </a:lnTo>
                    <a:lnTo>
                      <a:pt x="3585" y="17992"/>
                    </a:lnTo>
                    <a:lnTo>
                      <a:pt x="2531" y="16488"/>
                    </a:lnTo>
                    <a:lnTo>
                      <a:pt x="1446" y="14684"/>
                    </a:lnTo>
                    <a:lnTo>
                      <a:pt x="904" y="12880"/>
                    </a:lnTo>
                    <a:lnTo>
                      <a:pt x="723" y="10825"/>
                    </a:lnTo>
                    <a:lnTo>
                      <a:pt x="904" y="8720"/>
                    </a:lnTo>
                    <a:lnTo>
                      <a:pt x="1446" y="6916"/>
                    </a:lnTo>
                    <a:lnTo>
                      <a:pt x="2531" y="5112"/>
                    </a:lnTo>
                    <a:lnTo>
                      <a:pt x="3585" y="3608"/>
                    </a:lnTo>
                    <a:lnTo>
                      <a:pt x="5212" y="2406"/>
                    </a:lnTo>
                    <a:lnTo>
                      <a:pt x="6838" y="1503"/>
                    </a:lnTo>
                    <a:lnTo>
                      <a:pt x="8827" y="902"/>
                    </a:lnTo>
                    <a:lnTo>
                      <a:pt x="10815" y="601"/>
                    </a:lnTo>
                    <a:lnTo>
                      <a:pt x="12592" y="902"/>
                    </a:lnTo>
                    <a:lnTo>
                      <a:pt x="14400" y="1503"/>
                    </a:lnTo>
                    <a:lnTo>
                      <a:pt x="16027" y="2406"/>
                    </a:lnTo>
                    <a:lnTo>
                      <a:pt x="17473" y="3308"/>
                    </a:lnTo>
                    <a:lnTo>
                      <a:pt x="17654" y="2406"/>
                    </a:lnTo>
                    <a:lnTo>
                      <a:pt x="14400" y="601"/>
                    </a:lnTo>
                    <a:lnTo>
                      <a:pt x="12592" y="301"/>
                    </a:lnTo>
                    <a:lnTo>
                      <a:pt x="10815" y="0"/>
                    </a:lnTo>
                    <a:lnTo>
                      <a:pt x="8646" y="301"/>
                    </a:lnTo>
                    <a:lnTo>
                      <a:pt x="6658" y="902"/>
                    </a:lnTo>
                    <a:lnTo>
                      <a:pt x="4850" y="1804"/>
                    </a:lnTo>
                    <a:lnTo>
                      <a:pt x="3223" y="3308"/>
                    </a:lnTo>
                    <a:lnTo>
                      <a:pt x="1808" y="4811"/>
                    </a:lnTo>
                    <a:lnTo>
                      <a:pt x="904" y="6615"/>
                    </a:lnTo>
                    <a:lnTo>
                      <a:pt x="181" y="8720"/>
                    </a:lnTo>
                    <a:lnTo>
                      <a:pt x="0" y="10825"/>
                    </a:lnTo>
                    <a:lnTo>
                      <a:pt x="181" y="12880"/>
                    </a:lnTo>
                    <a:lnTo>
                      <a:pt x="904" y="14985"/>
                    </a:lnTo>
                    <a:lnTo>
                      <a:pt x="1808" y="16789"/>
                    </a:lnTo>
                    <a:lnTo>
                      <a:pt x="3223" y="18593"/>
                    </a:lnTo>
                    <a:lnTo>
                      <a:pt x="4850" y="19796"/>
                    </a:lnTo>
                    <a:lnTo>
                      <a:pt x="6658" y="20698"/>
                    </a:lnTo>
                    <a:lnTo>
                      <a:pt x="8646" y="21299"/>
                    </a:lnTo>
                    <a:lnTo>
                      <a:pt x="10815" y="21600"/>
                    </a:lnTo>
                    <a:lnTo>
                      <a:pt x="12954" y="21299"/>
                    </a:lnTo>
                    <a:lnTo>
                      <a:pt x="14942" y="20698"/>
                    </a:lnTo>
                    <a:lnTo>
                      <a:pt x="16931" y="19796"/>
                    </a:lnTo>
                    <a:lnTo>
                      <a:pt x="18377" y="18593"/>
                    </a:lnTo>
                    <a:lnTo>
                      <a:pt x="19792" y="16789"/>
                    </a:lnTo>
                    <a:lnTo>
                      <a:pt x="20696" y="14985"/>
                    </a:lnTo>
                    <a:lnTo>
                      <a:pt x="21419" y="12880"/>
                    </a:lnTo>
                    <a:lnTo>
                      <a:pt x="21600" y="10825"/>
                    </a:lnTo>
                    <a:lnTo>
                      <a:pt x="21600" y="10224"/>
                    </a:lnTo>
                    <a:lnTo>
                      <a:pt x="21419" y="9622"/>
                    </a:lnTo>
                    <a:lnTo>
                      <a:pt x="20696" y="9923"/>
                    </a:lnTo>
                    <a:lnTo>
                      <a:pt x="20877" y="10524"/>
                    </a:lnTo>
                    <a:lnTo>
                      <a:pt x="20877" y="10825"/>
                    </a:lnTo>
                    <a:close/>
                  </a:path>
                </a:pathLst>
              </a:custGeom>
              <a:solidFill>
                <a:srgbClr val="0088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350837" y="238125"/>
                <a:ext cx="1443038" cy="84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8" y="0"/>
                    </a:moveTo>
                    <a:lnTo>
                      <a:pt x="14638" y="729"/>
                    </a:lnTo>
                    <a:lnTo>
                      <a:pt x="17204" y="2432"/>
                    </a:lnTo>
                    <a:lnTo>
                      <a:pt x="18178" y="3404"/>
                    </a:lnTo>
                    <a:lnTo>
                      <a:pt x="19176" y="4620"/>
                    </a:lnTo>
                    <a:lnTo>
                      <a:pt x="19889" y="5836"/>
                    </a:lnTo>
                    <a:lnTo>
                      <a:pt x="20459" y="7295"/>
                    </a:lnTo>
                    <a:lnTo>
                      <a:pt x="20745" y="8753"/>
                    </a:lnTo>
                    <a:lnTo>
                      <a:pt x="20887" y="10456"/>
                    </a:lnTo>
                    <a:lnTo>
                      <a:pt x="20745" y="12603"/>
                    </a:lnTo>
                    <a:lnTo>
                      <a:pt x="20032" y="14549"/>
                    </a:lnTo>
                    <a:lnTo>
                      <a:pt x="19176" y="16251"/>
                    </a:lnTo>
                    <a:lnTo>
                      <a:pt x="17893" y="17953"/>
                    </a:lnTo>
                    <a:lnTo>
                      <a:pt x="16491" y="19168"/>
                    </a:lnTo>
                    <a:lnTo>
                      <a:pt x="14780" y="20141"/>
                    </a:lnTo>
                    <a:lnTo>
                      <a:pt x="12784" y="20627"/>
                    </a:lnTo>
                    <a:lnTo>
                      <a:pt x="10812" y="20871"/>
                    </a:lnTo>
                    <a:lnTo>
                      <a:pt x="8816" y="20627"/>
                    </a:lnTo>
                    <a:lnTo>
                      <a:pt x="6820" y="20141"/>
                    </a:lnTo>
                    <a:lnTo>
                      <a:pt x="5109" y="19168"/>
                    </a:lnTo>
                    <a:lnTo>
                      <a:pt x="3707" y="17953"/>
                    </a:lnTo>
                    <a:lnTo>
                      <a:pt x="2424" y="16251"/>
                    </a:lnTo>
                    <a:lnTo>
                      <a:pt x="1568" y="14549"/>
                    </a:lnTo>
                    <a:lnTo>
                      <a:pt x="855" y="12603"/>
                    </a:lnTo>
                    <a:lnTo>
                      <a:pt x="713" y="10456"/>
                    </a:lnTo>
                    <a:lnTo>
                      <a:pt x="855" y="8997"/>
                    </a:lnTo>
                    <a:lnTo>
                      <a:pt x="1141" y="7538"/>
                    </a:lnTo>
                    <a:lnTo>
                      <a:pt x="1568" y="6322"/>
                    </a:lnTo>
                    <a:lnTo>
                      <a:pt x="2139" y="5106"/>
                    </a:lnTo>
                    <a:lnTo>
                      <a:pt x="1568" y="4620"/>
                    </a:lnTo>
                    <a:lnTo>
                      <a:pt x="855" y="5836"/>
                    </a:lnTo>
                    <a:lnTo>
                      <a:pt x="428" y="7295"/>
                    </a:lnTo>
                    <a:lnTo>
                      <a:pt x="143" y="8753"/>
                    </a:lnTo>
                    <a:lnTo>
                      <a:pt x="0" y="10456"/>
                    </a:lnTo>
                    <a:lnTo>
                      <a:pt x="285" y="12603"/>
                    </a:lnTo>
                    <a:lnTo>
                      <a:pt x="855" y="14792"/>
                    </a:lnTo>
                    <a:lnTo>
                      <a:pt x="1853" y="16737"/>
                    </a:lnTo>
                    <a:lnTo>
                      <a:pt x="3137" y="18196"/>
                    </a:lnTo>
                    <a:lnTo>
                      <a:pt x="4824" y="19655"/>
                    </a:lnTo>
                    <a:lnTo>
                      <a:pt x="6535" y="20627"/>
                    </a:lnTo>
                    <a:lnTo>
                      <a:pt x="8673" y="21357"/>
                    </a:lnTo>
                    <a:lnTo>
                      <a:pt x="10812" y="21600"/>
                    </a:lnTo>
                    <a:lnTo>
                      <a:pt x="12927" y="21357"/>
                    </a:lnTo>
                    <a:lnTo>
                      <a:pt x="15065" y="20627"/>
                    </a:lnTo>
                    <a:lnTo>
                      <a:pt x="16919" y="19655"/>
                    </a:lnTo>
                    <a:lnTo>
                      <a:pt x="18463" y="18196"/>
                    </a:lnTo>
                    <a:lnTo>
                      <a:pt x="19747" y="16737"/>
                    </a:lnTo>
                    <a:lnTo>
                      <a:pt x="20745" y="14792"/>
                    </a:lnTo>
                    <a:lnTo>
                      <a:pt x="21315" y="12603"/>
                    </a:lnTo>
                    <a:lnTo>
                      <a:pt x="21600" y="10456"/>
                    </a:lnTo>
                    <a:lnTo>
                      <a:pt x="21457" y="8753"/>
                    </a:lnTo>
                    <a:lnTo>
                      <a:pt x="21030" y="7051"/>
                    </a:lnTo>
                    <a:lnTo>
                      <a:pt x="20459" y="5349"/>
                    </a:lnTo>
                    <a:lnTo>
                      <a:pt x="19604" y="4134"/>
                    </a:lnTo>
                    <a:lnTo>
                      <a:pt x="18606" y="2675"/>
                    </a:lnTo>
                    <a:lnTo>
                      <a:pt x="17465" y="1702"/>
                    </a:lnTo>
                    <a:lnTo>
                      <a:pt x="146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692150" y="209550"/>
                <a:ext cx="579438" cy="10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03" y="5891"/>
                    </a:moveTo>
                    <a:lnTo>
                      <a:pt x="17694" y="7855"/>
                    </a:lnTo>
                    <a:lnTo>
                      <a:pt x="21245" y="9818"/>
                    </a:lnTo>
                    <a:lnTo>
                      <a:pt x="21600" y="3927"/>
                    </a:lnTo>
                    <a:lnTo>
                      <a:pt x="18049" y="1964"/>
                    </a:lnTo>
                    <a:lnTo>
                      <a:pt x="14203" y="0"/>
                    </a:lnTo>
                    <a:lnTo>
                      <a:pt x="10297" y="1964"/>
                    </a:lnTo>
                    <a:lnTo>
                      <a:pt x="6746" y="3927"/>
                    </a:lnTo>
                    <a:lnTo>
                      <a:pt x="0" y="13745"/>
                    </a:lnTo>
                    <a:lnTo>
                      <a:pt x="0" y="21600"/>
                    </a:lnTo>
                    <a:lnTo>
                      <a:pt x="3196" y="15709"/>
                    </a:lnTo>
                    <a:lnTo>
                      <a:pt x="6746" y="9818"/>
                    </a:lnTo>
                    <a:lnTo>
                      <a:pt x="10297" y="7855"/>
                    </a:lnTo>
                    <a:lnTo>
                      <a:pt x="14203" y="589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531812" y="314325"/>
                <a:ext cx="104776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5709" y="0"/>
                    </a:lnTo>
                    <a:lnTo>
                      <a:pt x="7855" y="5400"/>
                    </a:lnTo>
                    <a:lnTo>
                      <a:pt x="0" y="13500"/>
                    </a:lnTo>
                    <a:lnTo>
                      <a:pt x="3927" y="21600"/>
                    </a:lnTo>
                    <a:lnTo>
                      <a:pt x="13745" y="13500"/>
                    </a:lnTo>
                    <a:lnTo>
                      <a:pt x="21600" y="81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663575" y="393700"/>
                <a:ext cx="822325" cy="50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0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714375" y="428625"/>
                <a:ext cx="708025" cy="430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88CE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765175" y="460375"/>
                <a:ext cx="612775" cy="36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835025" y="504825"/>
                <a:ext cx="473075" cy="28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892175" y="536575"/>
                <a:ext cx="352425" cy="22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968375" y="584200"/>
                <a:ext cx="200025" cy="128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84D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  <a:endParaRPr sz="1800"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378825" y="533400"/>
              <a:ext cx="674688" cy="409575"/>
              <a:chOff x="0" y="0"/>
              <a:chExt cx="674687" cy="409575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257175"/>
                <a:ext cx="60801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18" y="21600"/>
                    </a:moveTo>
                    <a:lnTo>
                      <a:pt x="8086" y="20250"/>
                    </a:lnTo>
                    <a:lnTo>
                      <a:pt x="4693" y="14850"/>
                    </a:lnTo>
                    <a:lnTo>
                      <a:pt x="1979" y="8100"/>
                    </a:lnTo>
                    <a:lnTo>
                      <a:pt x="339" y="0"/>
                    </a:lnTo>
                    <a:lnTo>
                      <a:pt x="0" y="1350"/>
                    </a:lnTo>
                    <a:lnTo>
                      <a:pt x="1640" y="9450"/>
                    </a:lnTo>
                    <a:lnTo>
                      <a:pt x="4354" y="16200"/>
                    </a:lnTo>
                    <a:lnTo>
                      <a:pt x="7747" y="20250"/>
                    </a:lnTo>
                    <a:lnTo>
                      <a:pt x="11818" y="21600"/>
                    </a:lnTo>
                    <a:lnTo>
                      <a:pt x="14871" y="20250"/>
                    </a:lnTo>
                    <a:lnTo>
                      <a:pt x="17585" y="18900"/>
                    </a:lnTo>
                    <a:lnTo>
                      <a:pt x="19904" y="14850"/>
                    </a:lnTo>
                    <a:lnTo>
                      <a:pt x="21600" y="9450"/>
                    </a:lnTo>
                    <a:lnTo>
                      <a:pt x="21261" y="9450"/>
                    </a:lnTo>
                    <a:lnTo>
                      <a:pt x="19564" y="14850"/>
                    </a:lnTo>
                    <a:lnTo>
                      <a:pt x="17246" y="17550"/>
                    </a:lnTo>
                    <a:lnTo>
                      <a:pt x="14871" y="20250"/>
                    </a:lnTo>
                    <a:lnTo>
                      <a:pt x="1181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55562" y="0"/>
                <a:ext cx="409576" cy="8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67" y="0"/>
                    </a:moveTo>
                    <a:lnTo>
                      <a:pt x="21600" y="4800"/>
                    </a:lnTo>
                    <a:lnTo>
                      <a:pt x="21098" y="2400"/>
                    </a:lnTo>
                    <a:lnTo>
                      <a:pt x="18084" y="0"/>
                    </a:lnTo>
                    <a:lnTo>
                      <a:pt x="14567" y="0"/>
                    </a:lnTo>
                    <a:lnTo>
                      <a:pt x="10047" y="2400"/>
                    </a:lnTo>
                    <a:lnTo>
                      <a:pt x="6530" y="4800"/>
                    </a:lnTo>
                    <a:lnTo>
                      <a:pt x="3014" y="12000"/>
                    </a:lnTo>
                    <a:lnTo>
                      <a:pt x="0" y="19200"/>
                    </a:lnTo>
                    <a:lnTo>
                      <a:pt x="502" y="21600"/>
                    </a:lnTo>
                    <a:lnTo>
                      <a:pt x="3014" y="14400"/>
                    </a:lnTo>
                    <a:lnTo>
                      <a:pt x="6530" y="7200"/>
                    </a:lnTo>
                    <a:lnTo>
                      <a:pt x="10047" y="2400"/>
                    </a:lnTo>
                    <a:lnTo>
                      <a:pt x="1456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79437" y="66675"/>
                <a:ext cx="95251" cy="247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12462"/>
                    </a:moveTo>
                    <a:lnTo>
                      <a:pt x="17280" y="17446"/>
                    </a:lnTo>
                    <a:lnTo>
                      <a:pt x="8640" y="21600"/>
                    </a:lnTo>
                    <a:lnTo>
                      <a:pt x="10800" y="21600"/>
                    </a:lnTo>
                    <a:lnTo>
                      <a:pt x="19440" y="17446"/>
                    </a:lnTo>
                    <a:lnTo>
                      <a:pt x="21600" y="12462"/>
                    </a:lnTo>
                    <a:lnTo>
                      <a:pt x="17280" y="5815"/>
                    </a:lnTo>
                    <a:lnTo>
                      <a:pt x="10800" y="2492"/>
                    </a:lnTo>
                    <a:lnTo>
                      <a:pt x="2160" y="0"/>
                    </a:lnTo>
                    <a:lnTo>
                      <a:pt x="0" y="831"/>
                    </a:lnTo>
                    <a:lnTo>
                      <a:pt x="8640" y="3323"/>
                    </a:lnTo>
                    <a:lnTo>
                      <a:pt x="15120" y="5815"/>
                    </a:lnTo>
                    <a:lnTo>
                      <a:pt x="19440" y="124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50812" y="352425"/>
                <a:ext cx="304801" cy="28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25" y="14400"/>
                    </a:moveTo>
                    <a:lnTo>
                      <a:pt x="3375" y="0"/>
                    </a:lnTo>
                    <a:lnTo>
                      <a:pt x="0" y="0"/>
                    </a:lnTo>
                    <a:lnTo>
                      <a:pt x="6075" y="14400"/>
                    </a:lnTo>
                    <a:lnTo>
                      <a:pt x="12825" y="21600"/>
                    </a:lnTo>
                    <a:lnTo>
                      <a:pt x="17550" y="21600"/>
                    </a:lnTo>
                    <a:lnTo>
                      <a:pt x="21600" y="14400"/>
                    </a:lnTo>
                    <a:lnTo>
                      <a:pt x="20925" y="0"/>
                    </a:lnTo>
                    <a:lnTo>
                      <a:pt x="12825" y="14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38100" y="28575"/>
                <a:ext cx="255588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6" y="13239"/>
                    </a:moveTo>
                    <a:lnTo>
                      <a:pt x="3086" y="9058"/>
                    </a:lnTo>
                    <a:lnTo>
                      <a:pt x="7111" y="4877"/>
                    </a:lnTo>
                    <a:lnTo>
                      <a:pt x="13550" y="2090"/>
                    </a:lnTo>
                    <a:lnTo>
                      <a:pt x="20795" y="697"/>
                    </a:lnTo>
                    <a:lnTo>
                      <a:pt x="21600" y="0"/>
                    </a:lnTo>
                    <a:lnTo>
                      <a:pt x="12745" y="1394"/>
                    </a:lnTo>
                    <a:lnTo>
                      <a:pt x="6306" y="4181"/>
                    </a:lnTo>
                    <a:lnTo>
                      <a:pt x="1476" y="8361"/>
                    </a:lnTo>
                    <a:lnTo>
                      <a:pt x="671" y="10452"/>
                    </a:lnTo>
                    <a:lnTo>
                      <a:pt x="0" y="13239"/>
                    </a:lnTo>
                    <a:lnTo>
                      <a:pt x="1476" y="17419"/>
                    </a:lnTo>
                    <a:lnTo>
                      <a:pt x="3086" y="19510"/>
                    </a:lnTo>
                    <a:lnTo>
                      <a:pt x="5501" y="21600"/>
                    </a:lnTo>
                    <a:lnTo>
                      <a:pt x="8720" y="21600"/>
                    </a:lnTo>
                    <a:lnTo>
                      <a:pt x="5501" y="19510"/>
                    </a:lnTo>
                    <a:lnTo>
                      <a:pt x="3086" y="17419"/>
                    </a:lnTo>
                    <a:lnTo>
                      <a:pt x="1476" y="132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331787" y="28575"/>
                <a:ext cx="295276" cy="333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17"/>
                    </a:moveTo>
                    <a:lnTo>
                      <a:pt x="7706" y="1234"/>
                    </a:lnTo>
                    <a:lnTo>
                      <a:pt x="13894" y="3703"/>
                    </a:lnTo>
                    <a:lnTo>
                      <a:pt x="18097" y="7406"/>
                    </a:lnTo>
                    <a:lnTo>
                      <a:pt x="18798" y="9257"/>
                    </a:lnTo>
                    <a:lnTo>
                      <a:pt x="19498" y="11726"/>
                    </a:lnTo>
                    <a:lnTo>
                      <a:pt x="18798" y="14194"/>
                    </a:lnTo>
                    <a:lnTo>
                      <a:pt x="17397" y="16663"/>
                    </a:lnTo>
                    <a:lnTo>
                      <a:pt x="13894" y="18514"/>
                    </a:lnTo>
                    <a:lnTo>
                      <a:pt x="10508" y="20366"/>
                    </a:lnTo>
                    <a:lnTo>
                      <a:pt x="11209" y="21600"/>
                    </a:lnTo>
                    <a:lnTo>
                      <a:pt x="15295" y="19749"/>
                    </a:lnTo>
                    <a:lnTo>
                      <a:pt x="18798" y="17280"/>
                    </a:lnTo>
                    <a:lnTo>
                      <a:pt x="20899" y="14811"/>
                    </a:lnTo>
                    <a:lnTo>
                      <a:pt x="21600" y="11726"/>
                    </a:lnTo>
                    <a:lnTo>
                      <a:pt x="20199" y="6789"/>
                    </a:lnTo>
                    <a:lnTo>
                      <a:pt x="18097" y="4937"/>
                    </a:lnTo>
                    <a:lnTo>
                      <a:pt x="15295" y="3086"/>
                    </a:lnTo>
                    <a:lnTo>
                      <a:pt x="8406" y="617"/>
                    </a:lnTo>
                    <a:lnTo>
                      <a:pt x="0" y="0"/>
                    </a:lnTo>
                    <a:lnTo>
                      <a:pt x="0" y="61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3187" y="53975"/>
                <a:ext cx="474663" cy="295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36" y="0"/>
                    </a:moveTo>
                    <a:lnTo>
                      <a:pt x="6502" y="697"/>
                    </a:lnTo>
                    <a:lnTo>
                      <a:pt x="3034" y="3484"/>
                    </a:lnTo>
                    <a:lnTo>
                      <a:pt x="867" y="6271"/>
                    </a:lnTo>
                    <a:lnTo>
                      <a:pt x="0" y="10452"/>
                    </a:lnTo>
                    <a:lnTo>
                      <a:pt x="867" y="14632"/>
                    </a:lnTo>
                    <a:lnTo>
                      <a:pt x="3034" y="18116"/>
                    </a:lnTo>
                    <a:lnTo>
                      <a:pt x="6502" y="20903"/>
                    </a:lnTo>
                    <a:lnTo>
                      <a:pt x="10836" y="21600"/>
                    </a:lnTo>
                    <a:lnTo>
                      <a:pt x="15098" y="20903"/>
                    </a:lnTo>
                    <a:lnTo>
                      <a:pt x="18566" y="18116"/>
                    </a:lnTo>
                    <a:lnTo>
                      <a:pt x="20733" y="14632"/>
                    </a:lnTo>
                    <a:lnTo>
                      <a:pt x="21600" y="12542"/>
                    </a:lnTo>
                    <a:lnTo>
                      <a:pt x="21600" y="8361"/>
                    </a:lnTo>
                    <a:lnTo>
                      <a:pt x="20733" y="6271"/>
                    </a:lnTo>
                    <a:lnTo>
                      <a:pt x="18566" y="3484"/>
                    </a:lnTo>
                    <a:lnTo>
                      <a:pt x="15098" y="697"/>
                    </a:lnTo>
                    <a:lnTo>
                      <a:pt x="10836" y="0"/>
                    </a:lnTo>
                    <a:close/>
                    <a:moveTo>
                      <a:pt x="10836" y="20903"/>
                    </a:moveTo>
                    <a:lnTo>
                      <a:pt x="6935" y="20206"/>
                    </a:lnTo>
                    <a:lnTo>
                      <a:pt x="3468" y="18116"/>
                    </a:lnTo>
                    <a:lnTo>
                      <a:pt x="1300" y="14632"/>
                    </a:lnTo>
                    <a:lnTo>
                      <a:pt x="433" y="10452"/>
                    </a:lnTo>
                    <a:lnTo>
                      <a:pt x="1300" y="6271"/>
                    </a:lnTo>
                    <a:lnTo>
                      <a:pt x="3468" y="3484"/>
                    </a:lnTo>
                    <a:lnTo>
                      <a:pt x="6935" y="1394"/>
                    </a:lnTo>
                    <a:lnTo>
                      <a:pt x="10836" y="697"/>
                    </a:lnTo>
                    <a:lnTo>
                      <a:pt x="14665" y="1394"/>
                    </a:lnTo>
                    <a:lnTo>
                      <a:pt x="18132" y="3484"/>
                    </a:lnTo>
                    <a:lnTo>
                      <a:pt x="20300" y="6271"/>
                    </a:lnTo>
                    <a:lnTo>
                      <a:pt x="21167" y="8361"/>
                    </a:lnTo>
                    <a:lnTo>
                      <a:pt x="21167" y="12542"/>
                    </a:lnTo>
                    <a:lnTo>
                      <a:pt x="20300" y="14632"/>
                    </a:lnTo>
                    <a:lnTo>
                      <a:pt x="18132" y="18116"/>
                    </a:lnTo>
                    <a:lnTo>
                      <a:pt x="14665" y="20206"/>
                    </a:lnTo>
                    <a:lnTo>
                      <a:pt x="10836" y="209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sz="1800"/>
              </a:p>
            </p:txBody>
          </p:sp>
          <p:grpSp>
            <p:nvGrpSpPr>
              <p:cNvPr id="132" name="Group 132"/>
              <p:cNvGrpSpPr/>
              <p:nvPr/>
            </p:nvGrpSpPr>
            <p:grpSpPr>
              <a:xfrm>
                <a:off x="160337" y="96837"/>
                <a:ext cx="360363" cy="209551"/>
                <a:chOff x="0" y="0"/>
                <a:chExt cx="360362" cy="209550"/>
              </a:xfrm>
            </p:grpSpPr>
            <p:sp>
              <p:nvSpPr>
                <p:cNvPr id="128" name="Shape 128"/>
                <p:cNvSpPr/>
                <p:nvPr/>
              </p:nvSpPr>
              <p:spPr>
                <a:xfrm>
                  <a:off x="0" y="0"/>
                  <a:ext cx="360363" cy="209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34925" y="22225"/>
                  <a:ext cx="288925" cy="161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79375" y="38100"/>
                  <a:ext cx="198438" cy="1301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122237" y="63500"/>
                  <a:ext cx="115888" cy="746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 sz="1800"/>
                </a:p>
              </p:txBody>
            </p:sp>
          </p:grpSp>
        </p:grpSp>
      </p:grp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8737600" y="6432651"/>
            <a:ext cx="2844800" cy="28882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9961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9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907E1D8E-C5FA-834B-A28D-4D50A494EF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92674B8-6471-E244-BDA6-F8E506EE1B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73918FD-F44C-C04D-AF8F-1FCAF616BB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40312A-5174-0D47-8455-E2FA6E581D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3" cy="7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A61B5-1D99-7145-9868-B4124E26E536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6066" y="455251"/>
            <a:ext cx="1080934" cy="7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43" r:id="rId3"/>
    <p:sldLayoutId id="2147483742" r:id="rId4"/>
    <p:sldLayoutId id="2147483725" r:id="rId5"/>
    <p:sldLayoutId id="2147483719" r:id="rId6"/>
    <p:sldLayoutId id="2147483726" r:id="rId7"/>
    <p:sldLayoutId id="2147483666" r:id="rId8"/>
    <p:sldLayoutId id="2147483690" r:id="rId9"/>
    <p:sldLayoutId id="214748372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712" r:id="rId17"/>
    <p:sldLayoutId id="2147483711" r:id="rId18"/>
    <p:sldLayoutId id="2147483675" r:id="rId19"/>
    <p:sldLayoutId id="2147483657" r:id="rId20"/>
    <p:sldLayoutId id="2147483691" r:id="rId21"/>
    <p:sldLayoutId id="2147483729" r:id="rId22"/>
    <p:sldLayoutId id="2147483739" r:id="rId23"/>
    <p:sldLayoutId id="2147483740" r:id="rId24"/>
    <p:sldLayoutId id="2147483717" r:id="rId25"/>
    <p:sldLayoutId id="2147483713" r:id="rId26"/>
    <p:sldLayoutId id="2147483715" r:id="rId27"/>
    <p:sldLayoutId id="2147483707" r:id="rId28"/>
    <p:sldLayoutId id="2147483667" r:id="rId29"/>
    <p:sldLayoutId id="2147483702" r:id="rId30"/>
    <p:sldLayoutId id="2147483721" r:id="rId31"/>
    <p:sldLayoutId id="2147483700" r:id="rId32"/>
    <p:sldLayoutId id="2147483692" r:id="rId33"/>
    <p:sldLayoutId id="2147483722" r:id="rId34"/>
    <p:sldLayoutId id="2147483723" r:id="rId35"/>
    <p:sldLayoutId id="2147483741" r:id="rId36"/>
    <p:sldLayoutId id="2147483744" r:id="rId37"/>
    <p:sldLayoutId id="2147483745" r:id="rId38"/>
    <p:sldLayoutId id="2147483748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17434" y="1283051"/>
            <a:ext cx="2993980" cy="2336400"/>
          </a:xfrm>
        </p:spPr>
        <p:txBody>
          <a:bodyPr/>
          <a:lstStyle/>
          <a:p>
            <a:pPr algn="ctr"/>
            <a:r>
              <a:rPr lang="nl-NL" dirty="0"/>
              <a:t>Bloemlezing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6543675"/>
            <a:ext cx="5003800" cy="263525"/>
          </a:xfrm>
        </p:spPr>
        <p:txBody>
          <a:bodyPr/>
          <a:lstStyle/>
          <a:p>
            <a:fld id="{B1FB5D62-9936-48BD-BB1C-59965CB8E43F}" type="datetime1">
              <a:rPr lang="nl-NL" smtClean="0"/>
              <a:t>27-6-2025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C2340A43-D218-4CAD-A38E-5E9CD28EBB3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21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Gebaseerd op de methodologie van interactieve beleidsontwikkeling zoals ontwikkeld door Leo Klinkers.</a:t>
            </a:r>
          </a:p>
          <a:p>
            <a:r>
              <a:rPr lang="nl-NL" dirty="0"/>
              <a:t>Bron: </a:t>
            </a:r>
          </a:p>
          <a:p>
            <a:r>
              <a:rPr lang="nl-NL" dirty="0"/>
              <a:t>Beleid begint bij de samenleving, Leo Klinkers, 2002, ISBN 90-5931-018-7</a:t>
            </a:r>
          </a:p>
          <a:p>
            <a:endParaRPr lang="nl-NL" dirty="0"/>
          </a:p>
          <a:p>
            <a:r>
              <a:rPr lang="nl-NL" dirty="0"/>
              <a:t>Handreiking door Ilse Dresscher en Ruth van Rossum, Projectmanagement Programmamanagement </a:t>
            </a:r>
            <a:r>
              <a:rPr lang="nl-NL" dirty="0" err="1"/>
              <a:t>AdviesCentrum</a:t>
            </a:r>
            <a:r>
              <a:rPr lang="nl-NL" dirty="0"/>
              <a:t> JenV (PPAC). </a:t>
            </a:r>
          </a:p>
          <a:p>
            <a:endParaRPr lang="nl-NL" dirty="0"/>
          </a:p>
          <a:p>
            <a:r>
              <a:rPr lang="nl-NL" dirty="0"/>
              <a:t>Voor ondersteuning:  </a:t>
            </a:r>
          </a:p>
          <a:p>
            <a:r>
              <a:rPr lang="nl-NL" dirty="0"/>
              <a:t>Projectmanagement Programmamanagement </a:t>
            </a:r>
            <a:r>
              <a:rPr lang="nl-NL" dirty="0" err="1"/>
              <a:t>AdviesCentrum</a:t>
            </a:r>
            <a:r>
              <a:rPr lang="nl-NL" dirty="0"/>
              <a:t> JenV (PPAC)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Handreiking Bloemlezing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78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7179" y="816061"/>
            <a:ext cx="10923588" cy="66967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Bloemlezing: wat, waarom en wanneer? 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734408" y="1646775"/>
            <a:ext cx="10972800" cy="4413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nl-NL" b="1" dirty="0"/>
          </a:p>
          <a:p>
            <a:pPr>
              <a:buNone/>
            </a:pPr>
            <a:r>
              <a:rPr lang="nl-NL" b="1" dirty="0"/>
              <a:t>Wat?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bloemlezing geeft een beeld van de oogst van de omgevingsconsultatie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Het biedt een beeld van kennis, ervaring en meningen van stakeholders m.b.t. het vraagstuk en de oorzaken, en de ambities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Een gerubriceerde weergave van citaten uit de interviews zoals gehouden in de consultatieronde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 Zo begin je samen een gedeeld beeld van het vraagstuk op te 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/>
          </a:p>
          <a:p>
            <a:pPr>
              <a:buNone/>
            </a:pPr>
            <a:r>
              <a:rPr lang="nl-NL" b="1" dirty="0"/>
              <a:t>Doel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Perspectieven op het vraagstuk weergeven op basis van de kennis, ervaring en beelden van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Middel om input uit consultatieronde terug te koppelen naar geconsulteerde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Stakeholders verbreding / verdieping bieden op het vraagstuk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Andere geïnteresseerden aan het denken zetten op het vraagstuk /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None/>
            </a:pPr>
            <a:r>
              <a:rPr lang="nl-NL" b="1" dirty="0"/>
              <a:t>Wanneer?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Na de omgevingsconsultatie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89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7179" y="632299"/>
            <a:ext cx="10923588" cy="64316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Bloemlezing: hoe? 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635000" y="1807813"/>
            <a:ext cx="10972800" cy="4413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3300" dirty="0"/>
          </a:p>
          <a:p>
            <a:pPr>
              <a:buNone/>
            </a:pPr>
            <a:r>
              <a:rPr lang="nl-NL" sz="1900" b="1" dirty="0"/>
              <a:t>Hoe?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/>
              <a:t>Lees met je projectgroep alle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/>
              <a:t>Maak in een heisessie een voorlopige inhoudsopgave van de thema’s of facetten binnen het vraagstuk die uit de interviews oprijzen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/>
              <a:t>Knip uit de interviews citaten die iets zeggen over het probleem en de oorzaken, en hang die onder de thema’s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/>
              <a:t>Pas de inhoudsopgave of ordening aan als nieuwe thema’s uit de citaten naar voren 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900" dirty="0"/>
              <a:t>Zo creëer je een geweldige </a:t>
            </a:r>
            <a:r>
              <a:rPr lang="nl-NL" sz="1900" dirty="0" err="1"/>
              <a:t>overview</a:t>
            </a:r>
            <a:r>
              <a:rPr lang="nl-NL" sz="1900" dirty="0"/>
              <a:t> op het vraagstuk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65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936AC-0C89-4FAA-978C-BDE101B1AE81}" type="datetime1">
              <a:rPr lang="nl-NL" smtClean="0"/>
              <a:pPr>
                <a:defRPr/>
              </a:pPr>
              <a:t>27-6-2025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32693-ECE4-46FE-B5A5-7E2FED4806F8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189" y="729115"/>
            <a:ext cx="10923588" cy="496110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Voorbeeld van een bloemlezing</a:t>
            </a:r>
          </a:p>
        </p:txBody>
      </p:sp>
      <p:pic>
        <p:nvPicPr>
          <p:cNvPr id="7" name="Afbeelding 6" descr="Voorbeeld van een bloemlezing" title="Voorbeeld bloemlez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23" y="1401173"/>
            <a:ext cx="4367719" cy="52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3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36AC-0C89-4FAA-978C-BDE101B1AE81}" type="datetime1">
              <a:rPr lang="nl-NL" smtClean="0"/>
              <a:pPr/>
              <a:t>27-6-2025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5000" y="-177140"/>
            <a:ext cx="4867729" cy="133928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Voorbeeld voorlopige inhoudsopgave</a:t>
            </a:r>
          </a:p>
        </p:txBody>
      </p:sp>
      <p:pic>
        <p:nvPicPr>
          <p:cNvPr id="10" name="Tijdelijke aanduiding voor inhoud 9" descr="Voorbeeld van een voorlopige inhoudsopgave van de thema’s of facetten binnen het vraagstuk die uit de interviews oprijzen." title="Voorbeeld voorlopige inhoudsopgave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2" y="1398818"/>
            <a:ext cx="3547646" cy="4649557"/>
          </a:xfrm>
        </p:spPr>
      </p:pic>
      <p:pic>
        <p:nvPicPr>
          <p:cNvPr id="11" name="Afbeelding 10" descr="Vervolg voorbeeld van een voorlopige inhoudsopgave van de thema’s of facetten binnen het vraagstuk die uit de interviews oprijzen." title="Vervolg voorbeeld voorlopige inhoudsopga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09700"/>
            <a:ext cx="61531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35000" y="378153"/>
            <a:ext cx="10923588" cy="948047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Voorbeeld citaten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36AC-0C89-4FAA-978C-BDE101B1AE81}" type="datetime1">
              <a:rPr lang="nl-NL" smtClean="0"/>
              <a:pPr/>
              <a:t>27-6-2025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132693-ECE4-46FE-B5A5-7E2FED4806F8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Tijdelijke aanduiding voor inhoud 7" descr="Voorbeeld van citaten uit een interview die iets zeggen over het probleem en de oorzaken." title="Voorbeeld citate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25" y="1458222"/>
            <a:ext cx="4089550" cy="4924228"/>
          </a:xfrm>
        </p:spPr>
      </p:pic>
    </p:spTree>
    <p:extLst>
      <p:ext uri="{BB962C8B-B14F-4D97-AF65-F5344CB8AC3E}">
        <p14:creationId xmlns:p14="http://schemas.microsoft.com/office/powerpoint/2010/main" val="1684002941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Paars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51" id="{E5F37FA8-1223-A540-A415-371850517325}" vid="{7846734F-3400-7E49-90EE-3B00E28675B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Breedbeeld</PresentationFormat>
  <Paragraphs>48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Rijkshuisstijl Paars</vt:lpstr>
      <vt:lpstr>Bloemlezing</vt:lpstr>
      <vt:lpstr>Handreiking Bloemlezing</vt:lpstr>
      <vt:lpstr>Bloemlezing: wat, waarom en wanneer?  </vt:lpstr>
      <vt:lpstr>Bloemlezing: hoe?  </vt:lpstr>
      <vt:lpstr>Voorbeeld van een bloemlezing</vt:lpstr>
      <vt:lpstr>Voorbeeld voorlopige inhoudsopgave</vt:lpstr>
      <vt:lpstr>Voorbeeld citaten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2025-06-27T09:13:38Z</dcterms:created>
  <dcterms:modified xsi:type="dcterms:W3CDTF">2025-06-27T09:16:50Z</dcterms:modified>
</cp:coreProperties>
</file>