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>
  <p:sldMasterIdLst>
    <p:sldMasterId id="2147483648" r:id="rId1"/>
    <p:sldMasterId id="2147483749" r:id="rId2"/>
  </p:sldMasterIdLst>
  <p:notesMasterIdLst>
    <p:notesMasterId r:id="rId12"/>
  </p:notesMasterIdLst>
  <p:handoutMasterIdLst>
    <p:handoutMasterId r:id="rId13"/>
  </p:handoutMasterIdLst>
  <p:sldIdLst>
    <p:sldId id="342" r:id="rId3"/>
    <p:sldId id="369" r:id="rId4"/>
    <p:sldId id="393" r:id="rId5"/>
    <p:sldId id="386" r:id="rId6"/>
    <p:sldId id="396" r:id="rId7"/>
    <p:sldId id="398" r:id="rId8"/>
    <p:sldId id="395" r:id="rId9"/>
    <p:sldId id="390" r:id="rId10"/>
    <p:sldId id="391" r:id="rId11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518" userDrawn="1">
          <p15:clr>
            <a:srgbClr val="A4A3A4"/>
          </p15:clr>
        </p15:guide>
        <p15:guide id="2" orient="horz" pos="2160">
          <p15:clr>
            <a:srgbClr val="A4A3A4"/>
          </p15:clr>
        </p15:guide>
        <p15:guide id="3" orient="horz" pos="1036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0" name="Auteur" initials="A" lastIdx="0" clrIdx="9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Stijl, thema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D113A9D2-9D6B-4929-AA2D-F23B5EE8CBE7}" styleName="Stijl, thema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2D5ABB26-0587-4C30-8999-92F81FD0307C}" styleName="Geen stijl, gee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F5AB1C69-6EDB-4FF4-983F-18BD219EF322}" styleName="Stijl, gemiddeld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Stijl, gemiddeld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9012ECD-51FC-41F1-AA8D-1B2483CD663E}" styleName="Stijl, licht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69CF1AB2-1976-4502-BF36-3FF5EA218861}" styleName="Stijl, gemiddeld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066" autoAdjust="0"/>
    <p:restoredTop sz="93721" autoAdjust="0"/>
  </p:normalViewPr>
  <p:slideViewPr>
    <p:cSldViewPr snapToGrid="0">
      <p:cViewPr varScale="1">
        <p:scale>
          <a:sx n="101" d="100"/>
          <a:sy n="101" d="100"/>
        </p:scale>
        <p:origin x="642" y="102"/>
      </p:cViewPr>
      <p:guideLst>
        <p:guide pos="518"/>
        <p:guide orient="horz" pos="2160"/>
        <p:guide orient="horz" pos="103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-15224"/>
    </p:cViewPr>
  </p:sorterViewPr>
  <p:notesViewPr>
    <p:cSldViewPr snapToGrid="0">
      <p:cViewPr varScale="1">
        <p:scale>
          <a:sx n="81" d="100"/>
          <a:sy n="81" d="100"/>
        </p:scale>
        <p:origin x="2322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C6709BA-0250-418B-A227-469BF0F69AD3}" type="datetimeFigureOut">
              <a:rPr lang="nl-NL" smtClean="0"/>
              <a:t>30-4-2025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A4FE01-11FF-43DA-B7F5-6592B996E3F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817977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AD30240-3B76-4E52-B42B-C39F5C218F4D}" type="datetimeFigureOut">
              <a:rPr lang="nl-NL" smtClean="0"/>
              <a:t>30-4-2025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501649-886C-4324-AD4C-E61C88D4772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699549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501649-886C-4324-AD4C-E61C88D47728}" type="slidenum">
              <a:rPr lang="nl-NL" smtClean="0"/>
              <a:t>6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416729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501649-886C-4324-AD4C-E61C88D47728}" type="slidenum">
              <a:rPr lang="nl-NL" smtClean="0"/>
              <a:t>9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284235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4.png"/><Relationship Id="rId4" Type="http://schemas.openxmlformats.org/officeDocument/2006/relationships/image" Target="../media/image10.png"/></Relationships>
</file>

<file path=ppt/slideLayouts/_rels/slideLayout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2.png"/><Relationship Id="rId5" Type="http://schemas.openxmlformats.org/officeDocument/2006/relationships/image" Target="../media/image4.png"/><Relationship Id="rId4" Type="http://schemas.openxmlformats.org/officeDocument/2006/relationships/image" Target="../media/image10.png"/></Relationships>
</file>

<file path=ppt/slideLayouts/_rels/slideLayout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4.png"/><Relationship Id="rId4" Type="http://schemas.openxmlformats.org/officeDocument/2006/relationships/image" Target="../media/image13.png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6.png"/></Relationships>
</file>

<file path=ppt/slideLayouts/_rels/slideLayout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6.png"/></Relationships>
</file>

<file path=ppt/slideLayouts/_rels/slideLayout4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6.pn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png"/></Relationships>
</file>

<file path=ppt/slideLayouts/_rels/slideLayout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5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png"/></Relationships>
</file>

<file path=ppt/slideLayouts/_rels/slideLayout7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2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7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2.xml"/><Relationship Id="rId6" Type="http://schemas.openxmlformats.org/officeDocument/2006/relationships/image" Target="../media/image6.png"/><Relationship Id="rId5" Type="http://schemas.openxmlformats.org/officeDocument/2006/relationships/image" Target="../media/image4.png"/><Relationship Id="rId4" Type="http://schemas.openxmlformats.org/officeDocument/2006/relationships/image" Target="../media/image10.png"/></Relationships>
</file>

<file path=ppt/slideLayouts/_rels/slideLayout7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2.xml"/><Relationship Id="rId6" Type="http://schemas.openxmlformats.org/officeDocument/2006/relationships/image" Target="../media/image2.png"/><Relationship Id="rId5" Type="http://schemas.openxmlformats.org/officeDocument/2006/relationships/image" Target="../media/image4.png"/><Relationship Id="rId4" Type="http://schemas.openxmlformats.org/officeDocument/2006/relationships/image" Target="../media/image10.png"/></Relationships>
</file>

<file path=ppt/slideLayouts/_rels/slideLayout7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2.xml"/><Relationship Id="rId6" Type="http://schemas.openxmlformats.org/officeDocument/2006/relationships/image" Target="../media/image6.png"/><Relationship Id="rId5" Type="http://schemas.openxmlformats.org/officeDocument/2006/relationships/image" Target="../media/image4.png"/><Relationship Id="rId4" Type="http://schemas.openxmlformats.org/officeDocument/2006/relationships/image" Target="../media/image13.png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png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743068" y="1415440"/>
            <a:ext cx="6683892" cy="2336400"/>
          </a:xfrm>
        </p:spPr>
        <p:txBody>
          <a:bodyPr tIns="90000" bIns="90000" anchor="b">
            <a:normAutofit/>
          </a:bodyPr>
          <a:lstStyle>
            <a:lvl1pPr algn="l">
              <a:defRPr sz="3600">
                <a:solidFill>
                  <a:schemeClr val="tx1"/>
                </a:solidFill>
              </a:defRPr>
            </a:lvl1pPr>
          </a:lstStyle>
          <a:p>
            <a:r>
              <a:rPr lang="nl-NL" dirty="0"/>
              <a:t>Klik om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743068" y="3748240"/>
            <a:ext cx="6683892" cy="1339200"/>
          </a:xfrm>
        </p:spPr>
        <p:txBody>
          <a:bodyPr lIns="104400" tIns="90000" rIns="90000" bIns="46800"/>
          <a:lstStyle>
            <a:lvl1pPr marL="0" indent="0" algn="l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  <a:endParaRPr lang="nl-NL" dirty="0"/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C7DD14B0-1108-C149-8BCC-C694E58214A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017760" y="5185041"/>
            <a:ext cx="1666240" cy="1182662"/>
          </a:xfrm>
          <a:prstGeom prst="rect">
            <a:avLst/>
          </a:prstGeom>
        </p:spPr>
      </p:pic>
      <p:pic>
        <p:nvPicPr>
          <p:cNvPr id="8" name="Afbeelding 7">
            <a:extLst>
              <a:ext uri="{FF2B5EF4-FFF2-40B4-BE49-F238E27FC236}">
                <a16:creationId xmlns:a16="http://schemas.microsoft.com/office/drawing/2014/main" id="{3322E6DC-FA6A-4D4E-ACAA-374893CB7704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682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877304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36">
          <p15:clr>
            <a:srgbClr val="FBAE40"/>
          </p15:clr>
        </p15:guide>
        <p15:guide id="2" pos="4044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oudsopgave met afbeel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jdelijke aanduiding voor afbeelding 11">
            <a:extLst>
              <a:ext uri="{FF2B5EF4-FFF2-40B4-BE49-F238E27FC236}">
                <a16:creationId xmlns:a16="http://schemas.microsoft.com/office/drawing/2014/main" id="{65CDA938-34ED-EC47-B19D-D582D052909F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6098242" cy="6858000"/>
          </a:xfrm>
          <a:custGeom>
            <a:avLst/>
            <a:gdLst>
              <a:gd name="connsiteX0" fmla="*/ 0 w 6098242"/>
              <a:gd name="connsiteY0" fmla="*/ 0 h 6858000"/>
              <a:gd name="connsiteX1" fmla="*/ 5860200 w 6098242"/>
              <a:gd name="connsiteY1" fmla="*/ 0 h 6858000"/>
              <a:gd name="connsiteX2" fmla="*/ 5860200 w 6098242"/>
              <a:gd name="connsiteY2" fmla="*/ 712800 h 6858000"/>
              <a:gd name="connsiteX3" fmla="*/ 6098242 w 6098242"/>
              <a:gd name="connsiteY3" fmla="*/ 712800 h 6858000"/>
              <a:gd name="connsiteX4" fmla="*/ 6098242 w 6098242"/>
              <a:gd name="connsiteY4" fmla="*/ 6858000 h 6858000"/>
              <a:gd name="connsiteX5" fmla="*/ 0 w 6098242"/>
              <a:gd name="connsiteY5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098242" h="6858000">
                <a:moveTo>
                  <a:pt x="0" y="0"/>
                </a:moveTo>
                <a:lnTo>
                  <a:pt x="5860200" y="0"/>
                </a:lnTo>
                <a:lnTo>
                  <a:pt x="5860200" y="712800"/>
                </a:lnTo>
                <a:lnTo>
                  <a:pt x="6098242" y="712800"/>
                </a:lnTo>
                <a:lnTo>
                  <a:pt x="6098242" y="6858000"/>
                </a:lnTo>
                <a:lnTo>
                  <a:pt x="0" y="6858000"/>
                </a:lnTo>
                <a:close/>
              </a:path>
            </a:pathLst>
          </a:custGeom>
          <a:noFill/>
        </p:spPr>
        <p:txBody>
          <a:bodyPr vert="horz" wrap="square" lIns="612000" tIns="45720" rIns="91440" bIns="45720" rtlCol="0" anchor="ctr" anchorCtr="0">
            <a:noAutofit/>
          </a:bodyPr>
          <a:lstStyle>
            <a:lvl1pPr>
              <a:defRPr lang="nl-NL" dirty="0"/>
            </a:lvl1pPr>
          </a:lstStyle>
          <a:p>
            <a:pPr lvl="0"/>
            <a:r>
              <a:rPr lang="nl-NL"/>
              <a:t>Klik op het pictogram als u een afbeelding wilt toevoegen</a:t>
            </a:r>
            <a:endParaRPr lang="nl-NL" dirty="0"/>
          </a:p>
        </p:txBody>
      </p:sp>
      <p:sp>
        <p:nvSpPr>
          <p:cNvPr id="5" name="Rechthoek 4"/>
          <p:cNvSpPr/>
          <p:nvPr userDrawn="1"/>
        </p:nvSpPr>
        <p:spPr>
          <a:xfrm>
            <a:off x="6096000" y="0"/>
            <a:ext cx="60960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1" name="Tijdelijke aanduiding voor tekst 11"/>
          <p:cNvSpPr>
            <a:spLocks noGrp="1"/>
          </p:cNvSpPr>
          <p:nvPr>
            <p:ph type="body" sz="quarter" idx="13"/>
          </p:nvPr>
        </p:nvSpPr>
        <p:spPr>
          <a:xfrm>
            <a:off x="6553200" y="2289600"/>
            <a:ext cx="5004000" cy="3931813"/>
          </a:xfrm>
        </p:spPr>
        <p:txBody>
          <a:bodyPr/>
          <a:lstStyle>
            <a:lvl1pPr marL="457200" indent="-457200">
              <a:buClr>
                <a:schemeClr val="bg1"/>
              </a:buClr>
              <a:buFont typeface="+mj-lt"/>
              <a:buAutoNum type="arabicPeriod"/>
              <a:defRPr>
                <a:solidFill>
                  <a:schemeClr val="bg1"/>
                </a:solidFill>
              </a:defRPr>
            </a:lvl1pPr>
            <a:lvl2pPr marL="684000" indent="-216000"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>
                <a:solidFill>
                  <a:schemeClr val="bg1"/>
                </a:solidFill>
              </a:defRPr>
            </a:lvl4pPr>
            <a:lvl5pPr>
              <a:buClrTx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tel 5"/>
          <p:cNvSpPr>
            <a:spLocks noGrp="1"/>
          </p:cNvSpPr>
          <p:nvPr>
            <p:ph type="title"/>
          </p:nvPr>
        </p:nvSpPr>
        <p:spPr>
          <a:xfrm>
            <a:off x="6553200" y="1051200"/>
            <a:ext cx="5004000" cy="948047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nl-NL" dirty="0"/>
          </a:p>
        </p:txBody>
      </p:sp>
      <p:sp>
        <p:nvSpPr>
          <p:cNvPr id="17" name="Tijdelijke aanduiding voor datum 16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18" name="Tijdelijke aanduiding voor voettekst 17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19" name="Tijdelijke aanduiding voor dianummer 18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10A0A6AF-03C5-477E-939A-E28F7E7F05EA}" type="slidenum">
              <a:rPr lang="nl-NL" smtClean="0"/>
              <a:pPr/>
              <a:t>‹nr.›</a:t>
            </a:fld>
            <a:endParaRPr lang="nl-NL" dirty="0"/>
          </a:p>
        </p:txBody>
      </p:sp>
      <p:pic>
        <p:nvPicPr>
          <p:cNvPr id="10" name="Afbeelding 9">
            <a:extLst>
              <a:ext uri="{FF2B5EF4-FFF2-40B4-BE49-F238E27FC236}">
                <a16:creationId xmlns:a16="http://schemas.microsoft.com/office/drawing/2014/main" id="{4ACB56B7-4DC6-DB4B-9123-3C4E679C1A95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638800" y="1075"/>
            <a:ext cx="914400" cy="1008062"/>
          </a:xfrm>
          <a:prstGeom prst="rect">
            <a:avLst/>
          </a:prstGeom>
        </p:spPr>
      </p:pic>
      <p:pic>
        <p:nvPicPr>
          <p:cNvPr id="14" name="Afbeelding 13">
            <a:extLst>
              <a:ext uri="{FF2B5EF4-FFF2-40B4-BE49-F238E27FC236}">
                <a16:creationId xmlns:a16="http://schemas.microsoft.com/office/drawing/2014/main" id="{29EED55F-A447-3C41-AD18-07B30A17B0F1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476066" y="455251"/>
            <a:ext cx="1080933" cy="7672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6944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hoek 6"/>
          <p:cNvSpPr/>
          <p:nvPr userDrawn="1"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4999" y="2636837"/>
            <a:ext cx="5003801" cy="1584325"/>
          </a:xfrm>
        </p:spPr>
        <p:txBody>
          <a:bodyPr anchor="b">
            <a:normAutofit/>
          </a:bodyPr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634999" y="4221162"/>
            <a:ext cx="5003801" cy="2000251"/>
          </a:xfrm>
        </p:spPr>
        <p:txBody>
          <a:bodyPr tIns="90000" rIns="100800"/>
          <a:lstStyle>
            <a:lvl1pPr marL="0" indent="0" algn="r"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9" name="Tijdelijke aanduiding voor tekst 8"/>
          <p:cNvSpPr>
            <a:spLocks noGrp="1"/>
          </p:cNvSpPr>
          <p:nvPr>
            <p:ph type="body" sz="quarter" idx="13" hasCustomPrompt="1"/>
          </p:nvPr>
        </p:nvSpPr>
        <p:spPr>
          <a:xfrm>
            <a:off x="634999" y="1171575"/>
            <a:ext cx="5003801" cy="1463674"/>
          </a:xfrm>
        </p:spPr>
        <p:txBody>
          <a:bodyPr rIns="0" anchor="b" anchorCtr="0">
            <a:normAutofit/>
          </a:bodyPr>
          <a:lstStyle>
            <a:lvl1pPr marL="0" indent="0" algn="r">
              <a:buNone/>
              <a:defRPr sz="9600" b="1" i="0">
                <a:solidFill>
                  <a:schemeClr val="bg1"/>
                </a:solidFill>
              </a:defRPr>
            </a:lvl1pPr>
            <a:lvl2pPr marL="313200" indent="0" algn="r">
              <a:buNone/>
              <a:defRPr/>
            </a:lvl2pPr>
            <a:lvl3pPr marL="630000" indent="0" algn="r">
              <a:buNone/>
              <a:defRPr/>
            </a:lvl3pPr>
            <a:lvl4pPr marL="943200" indent="0" algn="r">
              <a:buNone/>
              <a:defRPr/>
            </a:lvl4pPr>
            <a:lvl5pPr marL="1260000" indent="0" algn="r">
              <a:buNone/>
              <a:defRPr/>
            </a:lvl5pPr>
          </a:lstStyle>
          <a:p>
            <a:pPr lvl="0"/>
            <a:r>
              <a:rPr lang="nl-NL" dirty="0"/>
              <a:t>#</a:t>
            </a:r>
          </a:p>
        </p:txBody>
      </p:sp>
      <p:sp>
        <p:nvSpPr>
          <p:cNvPr id="10" name="Tijdelijke aanduiding voor datum 9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12" name="Tijdelijke aanduiding voor voettekst 11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13" name="Tijdelijke aanduiding voor dianummer 12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10A0A6AF-03C5-477E-939A-E28F7E7F05EA}" type="slidenum">
              <a:rPr lang="nl-NL" smtClean="0"/>
              <a:pPr/>
              <a:t>‹nr.›</a:t>
            </a:fld>
            <a:endParaRPr lang="nl-NL" dirty="0"/>
          </a:p>
        </p:txBody>
      </p:sp>
      <p:pic>
        <p:nvPicPr>
          <p:cNvPr id="11" name="Afbeelding 10">
            <a:extLst>
              <a:ext uri="{FF2B5EF4-FFF2-40B4-BE49-F238E27FC236}">
                <a16:creationId xmlns:a16="http://schemas.microsoft.com/office/drawing/2014/main" id="{FECF2DFE-783B-454A-9C87-526A42EB5C1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638800" y="1075"/>
            <a:ext cx="914400" cy="10080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568830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61" userDrawn="1">
          <p15:clr>
            <a:srgbClr val="FBAE40"/>
          </p15:clr>
        </p15:guide>
        <p15:guide id="2" orient="horz" pos="2659" userDrawn="1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ee objec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635000" y="2276475"/>
            <a:ext cx="5226050" cy="39449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553199" y="2276475"/>
            <a:ext cx="5004000" cy="39449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14" name="Tijdelijke aanduiding voor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15" name="Tijdelijke aanduiding voor voettekst 1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16" name="Tijdelijke aanduiding voor dianumm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0A6AF-03C5-477E-939A-E28F7E7F05EA}" type="slidenum">
              <a:rPr lang="nl-NL" smtClean="0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3800174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635001" y="2306037"/>
            <a:ext cx="5004000" cy="648000"/>
          </a:xfrm>
          <a:noFill/>
        </p:spPr>
        <p:txBody>
          <a:bodyPr lIns="180000" tIns="180000" rIns="180000" bIns="72000" anchor="b">
            <a:noAutofit/>
          </a:bodyPr>
          <a:lstStyle>
            <a:lvl1pPr marL="0" indent="0">
              <a:buNone/>
              <a:defRPr sz="1800" b="1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35001" y="2953738"/>
            <a:ext cx="5004000" cy="3267676"/>
          </a:xfrm>
          <a:noFill/>
        </p:spPr>
        <p:txBody>
          <a:bodyPr lIns="180000" tIns="180000" rIns="180000" bIns="72000"/>
          <a:lstStyle/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553200" y="2306037"/>
            <a:ext cx="5004000" cy="647228"/>
          </a:xfrm>
          <a:noFill/>
        </p:spPr>
        <p:txBody>
          <a:bodyPr lIns="180000" tIns="180000" rIns="180000" bIns="72000" anchor="b">
            <a:noAutofit/>
          </a:bodyPr>
          <a:lstStyle>
            <a:lvl1pPr marL="0" indent="0">
              <a:buNone/>
              <a:defRPr sz="1800" b="1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553200" y="2953738"/>
            <a:ext cx="5005388" cy="3267676"/>
          </a:xfrm>
          <a:noFill/>
        </p:spPr>
        <p:txBody>
          <a:bodyPr lIns="180000" tIns="180000" rIns="180000" bIns="72000"/>
          <a:lstStyle/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10" name="Titel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nl-NL" dirty="0"/>
          </a:p>
        </p:txBody>
      </p:sp>
      <p:sp>
        <p:nvSpPr>
          <p:cNvPr id="16" name="Tijdelijke aanduiding voor datum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17" name="Tijdelijke aanduiding voor voettekst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18" name="Tijdelijke aanduiding voor dianumm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0A6AF-03C5-477E-939A-E28F7E7F05EA}" type="slidenum">
              <a:rPr lang="nl-NL" smtClean="0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19057618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988" userDrawn="1">
          <p15:clr>
            <a:srgbClr val="FBAE40"/>
          </p15:clr>
        </p15:guide>
        <p15:guide id="2" pos="3693" userDrawn="1">
          <p15:clr>
            <a:srgbClr val="FBAE40"/>
          </p15:clr>
        </p15:guide>
        <p15:guide id="3" orient="horz" pos="1661" userDrawn="1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nl-NL" dirty="0"/>
          </a:p>
        </p:txBody>
      </p:sp>
      <p:sp>
        <p:nvSpPr>
          <p:cNvPr id="12" name="Tijdelijke aanduiding voor datum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13" name="Tijdelijke aanduiding voor voettekst 1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14" name="Tijdelijke aanduiding voor dianumm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0A6AF-03C5-477E-939A-E28F7E7F05EA}" type="slidenum">
              <a:rPr lang="nl-NL" smtClean="0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27904234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jdelijke aanduiding voor datum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12" name="Tijdelijke aanduiding voor voettekst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13" name="Tijdelijke aanduiding voor dianumm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0A6AF-03C5-477E-939A-E28F7E7F05EA}" type="slidenum">
              <a:rPr lang="nl-NL" smtClean="0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908591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635000" y="3427413"/>
            <a:ext cx="5003800" cy="2793999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10" name="Tijdelijke aanduiding voor inhoud 9"/>
          <p:cNvSpPr>
            <a:spLocks noGrp="1"/>
          </p:cNvSpPr>
          <p:nvPr>
            <p:ph sz="quarter" idx="13"/>
          </p:nvPr>
        </p:nvSpPr>
        <p:spPr>
          <a:xfrm>
            <a:off x="6554588" y="1052513"/>
            <a:ext cx="5004000" cy="5168900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>
          <a:xfrm>
            <a:off x="635000" y="1052513"/>
            <a:ext cx="5003800" cy="948047"/>
          </a:xfrm>
        </p:spPr>
        <p:txBody>
          <a:bodyPr/>
          <a:lstStyle/>
          <a:p>
            <a:r>
              <a:rPr lang="nl-NL"/>
              <a:t>Klik om stijl te bewerken</a:t>
            </a:r>
            <a:endParaRPr lang="nl-NL" dirty="0"/>
          </a:p>
        </p:txBody>
      </p:sp>
      <p:sp>
        <p:nvSpPr>
          <p:cNvPr id="17" name="Tijdelijke aanduiding voor datum 16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18" name="Tijdelijke aanduiding voor voettekst 17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19" name="Tijdelijke aanduiding voor dianummer 18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10A0A6AF-03C5-477E-939A-E28F7E7F05EA}" type="slidenum">
              <a:rPr lang="nl-NL" smtClean="0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56913575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ote tekst B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el 1"/>
          <p:cNvSpPr>
            <a:spLocks noGrp="1"/>
          </p:cNvSpPr>
          <p:nvPr>
            <p:ph type="title"/>
          </p:nvPr>
        </p:nvSpPr>
        <p:spPr>
          <a:xfrm>
            <a:off x="635000" y="1052514"/>
            <a:ext cx="10923588" cy="4024800"/>
          </a:xfrm>
        </p:spPr>
        <p:txBody>
          <a:bodyPr anchor="b" anchorCtr="0">
            <a:normAutofit/>
          </a:bodyPr>
          <a:lstStyle>
            <a:lvl1pPr algn="l">
              <a:defRPr sz="8000" b="0">
                <a:solidFill>
                  <a:schemeClr val="tx2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nl-NL" dirty="0"/>
          </a:p>
        </p:txBody>
      </p:sp>
      <p:sp>
        <p:nvSpPr>
          <p:cNvPr id="4" name="Ondertitel 2"/>
          <p:cNvSpPr>
            <a:spLocks noGrp="1"/>
          </p:cNvSpPr>
          <p:nvPr>
            <p:ph type="subTitle" idx="1"/>
          </p:nvPr>
        </p:nvSpPr>
        <p:spPr>
          <a:xfrm>
            <a:off x="635000" y="5077314"/>
            <a:ext cx="5461000" cy="1144099"/>
          </a:xfrm>
        </p:spPr>
        <p:txBody>
          <a:bodyPr lIns="162000" tIns="90000">
            <a:normAutofit/>
          </a:bodyPr>
          <a:lstStyle>
            <a:lvl1pPr marL="0" indent="0" algn="l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  <a:endParaRPr lang="nl-NL" dirty="0"/>
          </a:p>
        </p:txBody>
      </p:sp>
      <p:sp>
        <p:nvSpPr>
          <p:cNvPr id="6" name="Tijdelijke aanduiding voor datum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7" name="Tijdelijke aanduiding voor voettekst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8" name="Tijdelijke aanduiding voor dianumm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0A6AF-03C5-477E-939A-E28F7E7F05EA}" type="slidenum">
              <a:rPr lang="nl-NL" smtClean="0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87299482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2" orient="horz" pos="2659">
          <p15:clr>
            <a:srgbClr val="FBAE40"/>
          </p15:clr>
        </p15:guide>
      </p15:sldGuideLst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vlak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hoek 6"/>
          <p:cNvSpPr/>
          <p:nvPr userDrawn="1"/>
        </p:nvSpPr>
        <p:spPr>
          <a:xfrm>
            <a:off x="6096000" y="-1588"/>
            <a:ext cx="6096000" cy="685958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0" indent="0" algn="l">
              <a:buFont typeface="Arial" charset="0"/>
              <a:buNone/>
            </a:pPr>
            <a:endParaRPr lang="nl-NL" sz="1000">
              <a:solidFill>
                <a:schemeClr val="bg1"/>
              </a:solidFill>
            </a:endParaRPr>
          </a:p>
        </p:txBody>
      </p:sp>
      <p:sp>
        <p:nvSpPr>
          <p:cNvPr id="6" name="Titel 5"/>
          <p:cNvSpPr>
            <a:spLocks noGrp="1"/>
          </p:cNvSpPr>
          <p:nvPr>
            <p:ph type="title"/>
          </p:nvPr>
        </p:nvSpPr>
        <p:spPr>
          <a:xfrm>
            <a:off x="635000" y="2636838"/>
            <a:ext cx="5003799" cy="1584324"/>
          </a:xfrm>
        </p:spPr>
        <p:txBody>
          <a:bodyPr anchor="ctr" anchorCtr="0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sz="quarter" idx="10"/>
          </p:nvPr>
        </p:nvSpPr>
        <p:spPr>
          <a:xfrm>
            <a:off x="6554588" y="1066800"/>
            <a:ext cx="5004000" cy="5154613"/>
          </a:xfrm>
        </p:spPr>
        <p:txBody>
          <a:bodyPr anchor="ctr"/>
          <a:lstStyle>
            <a:lvl1pPr>
              <a:buClr>
                <a:schemeClr val="bg1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11" name="Tijdelijke aanduiding voor datum 10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12" name="Tijdelijke aanduiding voor voettekst 11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13" name="Tijdelijke aanduiding voor dianummer 12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10A0A6AF-03C5-477E-939A-E28F7E7F05EA}" type="slidenum">
              <a:rPr lang="nl-NL" smtClean="0"/>
              <a:pPr/>
              <a:t>‹nr.›</a:t>
            </a:fld>
            <a:endParaRPr lang="nl-NL" dirty="0"/>
          </a:p>
        </p:txBody>
      </p:sp>
      <p:pic>
        <p:nvPicPr>
          <p:cNvPr id="9" name="Afbeelding 8">
            <a:extLst>
              <a:ext uri="{FF2B5EF4-FFF2-40B4-BE49-F238E27FC236}">
                <a16:creationId xmlns:a16="http://schemas.microsoft.com/office/drawing/2014/main" id="{FEFCB1B3-0962-A843-A9FB-A2BB3FE5C12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638800" y="1075"/>
            <a:ext cx="914400" cy="1008062"/>
          </a:xfrm>
          <a:prstGeom prst="rect">
            <a:avLst/>
          </a:prstGeom>
        </p:spPr>
      </p:pic>
      <p:pic>
        <p:nvPicPr>
          <p:cNvPr id="14" name="Afbeelding 13">
            <a:extLst>
              <a:ext uri="{FF2B5EF4-FFF2-40B4-BE49-F238E27FC236}">
                <a16:creationId xmlns:a16="http://schemas.microsoft.com/office/drawing/2014/main" id="{98F9BEE2-7226-6147-AD40-C7C849C941F8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476066" y="455251"/>
            <a:ext cx="1080933" cy="7672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41814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61">
          <p15:clr>
            <a:srgbClr val="FBAE40"/>
          </p15:clr>
        </p15:guide>
        <p15:guide id="2" orient="horz" pos="2659">
          <p15:clr>
            <a:srgbClr val="FBAE40"/>
          </p15:clr>
        </p15:guide>
        <p15:guide id="3" pos="5609">
          <p15:clr>
            <a:srgbClr val="FBAE40"/>
          </p15:clr>
        </p15:guide>
        <p15:guide id="4" pos="5904">
          <p15:clr>
            <a:srgbClr val="FBAE40"/>
          </p15:clr>
        </p15:guide>
      </p15:sldGuideLst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vlak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hoek 6"/>
          <p:cNvSpPr/>
          <p:nvPr userDrawn="1"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" name="Titel 5"/>
          <p:cNvSpPr>
            <a:spLocks noGrp="1"/>
          </p:cNvSpPr>
          <p:nvPr>
            <p:ph type="title"/>
          </p:nvPr>
        </p:nvSpPr>
        <p:spPr>
          <a:xfrm>
            <a:off x="634999" y="2636839"/>
            <a:ext cx="5004000" cy="1584324"/>
          </a:xfrm>
        </p:spPr>
        <p:txBody>
          <a:bodyPr anchor="ctr" anchorCtr="0"/>
          <a:lstStyle>
            <a:lvl1pPr>
              <a:defRPr sz="4000">
                <a:solidFill>
                  <a:schemeClr val="bg1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quarter" idx="10"/>
          </p:nvPr>
        </p:nvSpPr>
        <p:spPr>
          <a:xfrm>
            <a:off x="6553199" y="1052513"/>
            <a:ext cx="5004000" cy="5168900"/>
          </a:xfrm>
        </p:spPr>
        <p:txBody>
          <a:bodyPr anchor="ctr" anchorCtr="0"/>
          <a:lstStyle/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13" name="Tijdelijke aanduiding voor datum 12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14" name="Tijdelijke aanduiding voor voettekst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15" name="Tijdelijke aanduiding voor dianummer 14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10A0A6AF-03C5-477E-939A-E28F7E7F05EA}" type="slidenum">
              <a:rPr lang="nl-NL" smtClean="0"/>
              <a:pPr/>
              <a:t>‹nr.›</a:t>
            </a:fld>
            <a:endParaRPr lang="nl-NL" dirty="0"/>
          </a:p>
        </p:txBody>
      </p:sp>
      <p:pic>
        <p:nvPicPr>
          <p:cNvPr id="9" name="Afbeelding 8">
            <a:extLst>
              <a:ext uri="{FF2B5EF4-FFF2-40B4-BE49-F238E27FC236}">
                <a16:creationId xmlns:a16="http://schemas.microsoft.com/office/drawing/2014/main" id="{B3041858-3A34-2F42-958E-EAB3A5457FF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638800" y="1075"/>
            <a:ext cx="914400" cy="10080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809955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61">
          <p15:clr>
            <a:srgbClr val="FBAE40"/>
          </p15:clr>
        </p15:guide>
        <p15:guide id="2" orient="horz" pos="2659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sis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 numCol="1" spcCol="468000"/>
          <a:lstStyle/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Klik om stijl te bewerken</a:t>
            </a:r>
          </a:p>
        </p:txBody>
      </p:sp>
      <p:sp>
        <p:nvSpPr>
          <p:cNvPr id="13" name="Tijdelijke aanduiding voor datum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14" name="Tijdelijke aanduiding voor voettekst 1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15" name="Tijdelijke aanduiding voor dianumm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0A6AF-03C5-477E-939A-E28F7E7F05EA}" type="slidenum">
              <a:rPr lang="nl-NL" smtClean="0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41292165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635000" y="3427413"/>
            <a:ext cx="5003800" cy="27940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9" name="Titel 8"/>
          <p:cNvSpPr>
            <a:spLocks noGrp="1"/>
          </p:cNvSpPr>
          <p:nvPr>
            <p:ph type="title"/>
          </p:nvPr>
        </p:nvSpPr>
        <p:spPr>
          <a:xfrm>
            <a:off x="635000" y="1052513"/>
            <a:ext cx="5003800" cy="948047"/>
          </a:xfrm>
        </p:spPr>
        <p:txBody>
          <a:bodyPr/>
          <a:lstStyle/>
          <a:p>
            <a:r>
              <a:rPr lang="nl-NL"/>
              <a:t>Klik om stijl te bewerken</a:t>
            </a:r>
            <a:endParaRPr lang="nl-NL" dirty="0"/>
          </a:p>
        </p:txBody>
      </p:sp>
      <p:sp>
        <p:nvSpPr>
          <p:cNvPr id="11" name="Tijdelijke aanduiding voor datum 10"/>
          <p:cNvSpPr>
            <a:spLocks noGrp="1"/>
          </p:cNvSpPr>
          <p:nvPr>
            <p:ph type="dt" sz="half" idx="25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12" name="Tijdelijke aanduiding voor voettekst 11"/>
          <p:cNvSpPr>
            <a:spLocks noGrp="1"/>
          </p:cNvSpPr>
          <p:nvPr>
            <p:ph type="ftr" sz="quarter" idx="26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13" name="Tijdelijke aanduiding voor dianummer 12"/>
          <p:cNvSpPr>
            <a:spLocks noGrp="1"/>
          </p:cNvSpPr>
          <p:nvPr>
            <p:ph type="sldNum" sz="quarter" idx="27"/>
          </p:nvPr>
        </p:nvSpPr>
        <p:spPr/>
        <p:txBody>
          <a:bodyPr/>
          <a:lstStyle/>
          <a:p>
            <a:fld id="{10A0A6AF-03C5-477E-939A-E28F7E7F05EA}" type="slidenum">
              <a:rPr lang="nl-NL" smtClean="0"/>
              <a:pPr/>
              <a:t>‹nr.›</a:t>
            </a:fld>
            <a:endParaRPr lang="nl-NL" dirty="0"/>
          </a:p>
        </p:txBody>
      </p:sp>
      <p:sp>
        <p:nvSpPr>
          <p:cNvPr id="10" name="Tijdelijke aanduiding voor afbeelding 16">
            <a:extLst>
              <a:ext uri="{FF2B5EF4-FFF2-40B4-BE49-F238E27FC236}">
                <a16:creationId xmlns:a16="http://schemas.microsoft.com/office/drawing/2014/main" id="{BBCE35AD-A624-6445-84E4-C0AC03B155AD}"/>
              </a:ext>
            </a:extLst>
          </p:cNvPr>
          <p:cNvSpPr>
            <a:spLocks noGrp="1"/>
          </p:cNvSpPr>
          <p:nvPr>
            <p:ph type="pic" sz="quarter" idx="24"/>
          </p:nvPr>
        </p:nvSpPr>
        <p:spPr>
          <a:xfrm>
            <a:off x="6096000" y="-2381"/>
            <a:ext cx="6096000" cy="6860381"/>
          </a:xfrm>
          <a:custGeom>
            <a:avLst/>
            <a:gdLst>
              <a:gd name="connsiteX0" fmla="*/ 235800 w 6096000"/>
              <a:gd name="connsiteY0" fmla="*/ 0 h 6860381"/>
              <a:gd name="connsiteX1" fmla="*/ 6096000 w 6096000"/>
              <a:gd name="connsiteY1" fmla="*/ 0 h 6860381"/>
              <a:gd name="connsiteX2" fmla="*/ 6096000 w 6096000"/>
              <a:gd name="connsiteY2" fmla="*/ 6860381 h 6860381"/>
              <a:gd name="connsiteX3" fmla="*/ 0 w 6096000"/>
              <a:gd name="connsiteY3" fmla="*/ 6860381 h 6860381"/>
              <a:gd name="connsiteX4" fmla="*/ 0 w 6096000"/>
              <a:gd name="connsiteY4" fmla="*/ 711581 h 6860381"/>
              <a:gd name="connsiteX5" fmla="*/ 235800 w 6096000"/>
              <a:gd name="connsiteY5" fmla="*/ 711581 h 6860381"/>
              <a:gd name="connsiteX6" fmla="*/ 235800 w 6096000"/>
              <a:gd name="connsiteY6" fmla="*/ 2381 h 68603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96000" h="6860381">
                <a:moveTo>
                  <a:pt x="235800" y="0"/>
                </a:moveTo>
                <a:lnTo>
                  <a:pt x="6096000" y="0"/>
                </a:lnTo>
                <a:lnTo>
                  <a:pt x="6096000" y="6860381"/>
                </a:lnTo>
                <a:lnTo>
                  <a:pt x="0" y="6860381"/>
                </a:lnTo>
                <a:lnTo>
                  <a:pt x="0" y="711581"/>
                </a:lnTo>
                <a:lnTo>
                  <a:pt x="235800" y="711581"/>
                </a:lnTo>
                <a:lnTo>
                  <a:pt x="235800" y="2381"/>
                </a:lnTo>
                <a:close/>
              </a:path>
            </a:pathLst>
          </a:custGeom>
          <a:noFill/>
        </p:spPr>
        <p:txBody>
          <a:bodyPr vert="horz" wrap="square" lIns="612000" tIns="45720" rIns="91440" bIns="45720" rtlCol="0" anchor="ctr" anchorCtr="0">
            <a:noAutofit/>
          </a:bodyPr>
          <a:lstStyle>
            <a:lvl1pPr>
              <a:defRPr lang="nl-NL" dirty="0"/>
            </a:lvl1pPr>
          </a:lstStyle>
          <a:p>
            <a:pPr lvl="0"/>
            <a:r>
              <a:rPr lang="nl-NL"/>
              <a:t>Klik op het pictogram als u een afbeelding wilt toevoegen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52640902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fbeelding verticaal kleu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jdelijke aanduiding voor afbeelding 16">
            <a:extLst>
              <a:ext uri="{FF2B5EF4-FFF2-40B4-BE49-F238E27FC236}">
                <a16:creationId xmlns:a16="http://schemas.microsoft.com/office/drawing/2014/main" id="{BBCE35AD-A624-6445-84E4-C0AC03B155AD}"/>
              </a:ext>
            </a:extLst>
          </p:cNvPr>
          <p:cNvSpPr>
            <a:spLocks noGrp="1"/>
          </p:cNvSpPr>
          <p:nvPr>
            <p:ph type="pic" sz="quarter" idx="24"/>
          </p:nvPr>
        </p:nvSpPr>
        <p:spPr>
          <a:xfrm>
            <a:off x="6096000" y="-2381"/>
            <a:ext cx="6096000" cy="6860381"/>
          </a:xfrm>
          <a:custGeom>
            <a:avLst/>
            <a:gdLst>
              <a:gd name="connsiteX0" fmla="*/ 235800 w 6096000"/>
              <a:gd name="connsiteY0" fmla="*/ 0 h 6860381"/>
              <a:gd name="connsiteX1" fmla="*/ 6096000 w 6096000"/>
              <a:gd name="connsiteY1" fmla="*/ 0 h 6860381"/>
              <a:gd name="connsiteX2" fmla="*/ 6096000 w 6096000"/>
              <a:gd name="connsiteY2" fmla="*/ 6860381 h 6860381"/>
              <a:gd name="connsiteX3" fmla="*/ 0 w 6096000"/>
              <a:gd name="connsiteY3" fmla="*/ 6860381 h 6860381"/>
              <a:gd name="connsiteX4" fmla="*/ 0 w 6096000"/>
              <a:gd name="connsiteY4" fmla="*/ 711581 h 6860381"/>
              <a:gd name="connsiteX5" fmla="*/ 235800 w 6096000"/>
              <a:gd name="connsiteY5" fmla="*/ 711581 h 6860381"/>
              <a:gd name="connsiteX6" fmla="*/ 235800 w 6096000"/>
              <a:gd name="connsiteY6" fmla="*/ 2381 h 68603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96000" h="6860381">
                <a:moveTo>
                  <a:pt x="235800" y="0"/>
                </a:moveTo>
                <a:lnTo>
                  <a:pt x="6096000" y="0"/>
                </a:lnTo>
                <a:lnTo>
                  <a:pt x="6096000" y="6860381"/>
                </a:lnTo>
                <a:lnTo>
                  <a:pt x="0" y="6860381"/>
                </a:lnTo>
                <a:lnTo>
                  <a:pt x="0" y="711581"/>
                </a:lnTo>
                <a:lnTo>
                  <a:pt x="235800" y="711581"/>
                </a:lnTo>
                <a:lnTo>
                  <a:pt x="235800" y="2381"/>
                </a:lnTo>
                <a:close/>
              </a:path>
            </a:pathLst>
          </a:custGeom>
          <a:noFill/>
        </p:spPr>
        <p:txBody>
          <a:bodyPr vert="horz" wrap="square" lIns="612000" tIns="45720" rIns="91440" bIns="45720" rtlCol="0" anchor="ctr" anchorCtr="0">
            <a:noAutofit/>
          </a:bodyPr>
          <a:lstStyle>
            <a:lvl1pPr>
              <a:defRPr lang="nl-NL" dirty="0"/>
            </a:lvl1pPr>
          </a:lstStyle>
          <a:p>
            <a:pPr lvl="0"/>
            <a:r>
              <a:rPr lang="nl-NL"/>
              <a:t>Klik op het pictogram als u een afbeelding wilt toevoegen</a:t>
            </a:r>
            <a:endParaRPr lang="nl-NL" dirty="0"/>
          </a:p>
        </p:txBody>
      </p:sp>
      <p:sp>
        <p:nvSpPr>
          <p:cNvPr id="7" name="Rechthoek 6"/>
          <p:cNvSpPr/>
          <p:nvPr userDrawn="1"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Tijdelijke aanduiding voor tekst 9"/>
          <p:cNvSpPr>
            <a:spLocks noGrp="1"/>
          </p:cNvSpPr>
          <p:nvPr>
            <p:ph type="body" sz="quarter" idx="15"/>
          </p:nvPr>
        </p:nvSpPr>
        <p:spPr>
          <a:xfrm>
            <a:off x="635000" y="2289600"/>
            <a:ext cx="5005388" cy="3935413"/>
          </a:xfrm>
        </p:spPr>
        <p:txBody>
          <a:bodyPr/>
          <a:lstStyle>
            <a:lvl1pPr>
              <a:buClr>
                <a:schemeClr val="bg1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4206" y="1051200"/>
            <a:ext cx="5004594" cy="948047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nl-NL" dirty="0"/>
          </a:p>
        </p:txBody>
      </p:sp>
      <p:sp>
        <p:nvSpPr>
          <p:cNvPr id="20" name="Tijdelijke aanduiding voor datum 19"/>
          <p:cNvSpPr>
            <a:spLocks noGrp="1"/>
          </p:cNvSpPr>
          <p:nvPr>
            <p:ph type="dt" sz="half" idx="25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21" name="Tijdelijke aanduiding voor voettekst 20"/>
          <p:cNvSpPr>
            <a:spLocks noGrp="1"/>
          </p:cNvSpPr>
          <p:nvPr>
            <p:ph type="ftr" sz="quarter" idx="26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22" name="Tijdelijke aanduiding voor dianummer 21"/>
          <p:cNvSpPr>
            <a:spLocks noGrp="1"/>
          </p:cNvSpPr>
          <p:nvPr>
            <p:ph type="sldNum" sz="quarter" idx="27"/>
          </p:nvPr>
        </p:nvSpPr>
        <p:spPr/>
        <p:txBody>
          <a:bodyPr/>
          <a:lstStyle/>
          <a:p>
            <a:fld id="{10A0A6AF-03C5-477E-939A-E28F7E7F05EA}" type="slidenum">
              <a:rPr lang="nl-NL" smtClean="0"/>
              <a:pPr/>
              <a:t>‹nr.›</a:t>
            </a:fld>
            <a:endParaRPr lang="nl-NL" dirty="0"/>
          </a:p>
        </p:txBody>
      </p:sp>
      <p:pic>
        <p:nvPicPr>
          <p:cNvPr id="11" name="Afbeelding 10">
            <a:extLst>
              <a:ext uri="{FF2B5EF4-FFF2-40B4-BE49-F238E27FC236}">
                <a16:creationId xmlns:a16="http://schemas.microsoft.com/office/drawing/2014/main" id="{E2AC9301-3D36-044B-8644-E5A87C42503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638800" y="1075"/>
            <a:ext cx="914400" cy="10080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109788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61">
          <p15:clr>
            <a:srgbClr val="FBAE40"/>
          </p15:clr>
        </p15:guide>
        <p15:guide id="2" orient="horz" pos="2659">
          <p15:clr>
            <a:srgbClr val="FBAE40"/>
          </p15:clr>
        </p15:guide>
      </p15:sldGuideLst>
    </p:ext>
  </p:extLs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fbeelding verticaal wi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jdelijke aanduiding voor afbeelding 16">
            <a:extLst>
              <a:ext uri="{FF2B5EF4-FFF2-40B4-BE49-F238E27FC236}">
                <a16:creationId xmlns:a16="http://schemas.microsoft.com/office/drawing/2014/main" id="{BBCE35AD-A624-6445-84E4-C0AC03B155AD}"/>
              </a:ext>
            </a:extLst>
          </p:cNvPr>
          <p:cNvSpPr>
            <a:spLocks noGrp="1"/>
          </p:cNvSpPr>
          <p:nvPr>
            <p:ph type="pic" sz="quarter" idx="24"/>
          </p:nvPr>
        </p:nvSpPr>
        <p:spPr>
          <a:xfrm>
            <a:off x="6096000" y="-2381"/>
            <a:ext cx="6096000" cy="6860381"/>
          </a:xfrm>
          <a:custGeom>
            <a:avLst/>
            <a:gdLst>
              <a:gd name="connsiteX0" fmla="*/ 235800 w 6096000"/>
              <a:gd name="connsiteY0" fmla="*/ 0 h 6860381"/>
              <a:gd name="connsiteX1" fmla="*/ 6096000 w 6096000"/>
              <a:gd name="connsiteY1" fmla="*/ 0 h 6860381"/>
              <a:gd name="connsiteX2" fmla="*/ 6096000 w 6096000"/>
              <a:gd name="connsiteY2" fmla="*/ 6860381 h 6860381"/>
              <a:gd name="connsiteX3" fmla="*/ 0 w 6096000"/>
              <a:gd name="connsiteY3" fmla="*/ 6860381 h 6860381"/>
              <a:gd name="connsiteX4" fmla="*/ 0 w 6096000"/>
              <a:gd name="connsiteY4" fmla="*/ 711581 h 6860381"/>
              <a:gd name="connsiteX5" fmla="*/ 235800 w 6096000"/>
              <a:gd name="connsiteY5" fmla="*/ 711581 h 6860381"/>
              <a:gd name="connsiteX6" fmla="*/ 235800 w 6096000"/>
              <a:gd name="connsiteY6" fmla="*/ 2381 h 68603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96000" h="6860381">
                <a:moveTo>
                  <a:pt x="235800" y="0"/>
                </a:moveTo>
                <a:lnTo>
                  <a:pt x="6096000" y="0"/>
                </a:lnTo>
                <a:lnTo>
                  <a:pt x="6096000" y="6860381"/>
                </a:lnTo>
                <a:lnTo>
                  <a:pt x="0" y="6860381"/>
                </a:lnTo>
                <a:lnTo>
                  <a:pt x="0" y="711581"/>
                </a:lnTo>
                <a:lnTo>
                  <a:pt x="235800" y="711581"/>
                </a:lnTo>
                <a:lnTo>
                  <a:pt x="235800" y="2381"/>
                </a:lnTo>
                <a:close/>
              </a:path>
            </a:pathLst>
          </a:custGeom>
          <a:noFill/>
        </p:spPr>
        <p:txBody>
          <a:bodyPr vert="horz" wrap="square" lIns="612000" tIns="45720" rIns="91440" bIns="45720" rtlCol="0" anchor="ctr" anchorCtr="0">
            <a:noAutofit/>
          </a:bodyPr>
          <a:lstStyle>
            <a:lvl1pPr>
              <a:defRPr lang="nl-NL" dirty="0"/>
            </a:lvl1pPr>
          </a:lstStyle>
          <a:p>
            <a:pPr lvl="0"/>
            <a:r>
              <a:rPr lang="nl-NL"/>
              <a:t>Klik op het pictogram als u een afbeelding wilt toevoegen</a:t>
            </a:r>
            <a:endParaRPr lang="nl-NL" dirty="0"/>
          </a:p>
        </p:txBody>
      </p:sp>
      <p:sp>
        <p:nvSpPr>
          <p:cNvPr id="11" name="Tijdelijke aanduiding voor tekst 10"/>
          <p:cNvSpPr>
            <a:spLocks noGrp="1"/>
          </p:cNvSpPr>
          <p:nvPr>
            <p:ph type="body" sz="quarter" idx="16"/>
          </p:nvPr>
        </p:nvSpPr>
        <p:spPr>
          <a:xfrm>
            <a:off x="635000" y="2289600"/>
            <a:ext cx="5003800" cy="3931813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5000" y="1051200"/>
            <a:ext cx="5003800" cy="948047"/>
          </a:xfrm>
        </p:spPr>
        <p:txBody>
          <a:bodyPr/>
          <a:lstStyle/>
          <a:p>
            <a:r>
              <a:rPr lang="nl-NL"/>
              <a:t>Klik om stijl te bewerken</a:t>
            </a:r>
            <a:endParaRPr lang="nl-NL" dirty="0"/>
          </a:p>
        </p:txBody>
      </p:sp>
      <p:sp>
        <p:nvSpPr>
          <p:cNvPr id="6" name="Tijdelijke aanduiding voor datum 5"/>
          <p:cNvSpPr>
            <a:spLocks noGrp="1"/>
          </p:cNvSpPr>
          <p:nvPr>
            <p:ph type="dt" sz="half" idx="25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12" name="Tijdelijke aanduiding voor voettekst 11"/>
          <p:cNvSpPr>
            <a:spLocks noGrp="1"/>
          </p:cNvSpPr>
          <p:nvPr>
            <p:ph type="ftr" sz="quarter" idx="26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13" name="Tijdelijke aanduiding voor dianummer 12"/>
          <p:cNvSpPr>
            <a:spLocks noGrp="1"/>
          </p:cNvSpPr>
          <p:nvPr>
            <p:ph type="sldNum" sz="quarter" idx="27"/>
          </p:nvPr>
        </p:nvSpPr>
        <p:spPr/>
        <p:txBody>
          <a:bodyPr/>
          <a:lstStyle/>
          <a:p>
            <a:fld id="{10A0A6AF-03C5-477E-939A-E28F7E7F05EA}" type="slidenum">
              <a:rPr lang="nl-NL" smtClean="0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7298386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977">
          <p15:clr>
            <a:srgbClr val="FBAE40"/>
          </p15:clr>
        </p15:guide>
      </p15:sldGuideLst>
    </p:ext>
  </p:extLs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 horizontaal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hoek 5"/>
          <p:cNvSpPr/>
          <p:nvPr userDrawn="1"/>
        </p:nvSpPr>
        <p:spPr>
          <a:xfrm>
            <a:off x="0" y="-1"/>
            <a:ext cx="12192000" cy="3427413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5000" y="1052513"/>
            <a:ext cx="10923588" cy="2374900"/>
          </a:xfrm>
        </p:spPr>
        <p:txBody>
          <a:bodyPr anchor="ctr" anchorCtr="0">
            <a:normAutofit/>
          </a:bodyPr>
          <a:lstStyle>
            <a:lvl1pPr>
              <a:defRPr sz="4800">
                <a:solidFill>
                  <a:schemeClr val="bg1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nl-NL" dirty="0"/>
          </a:p>
        </p:txBody>
      </p:sp>
      <p:sp>
        <p:nvSpPr>
          <p:cNvPr id="14" name="Tijdelijke aanduiding voor tekst 13"/>
          <p:cNvSpPr>
            <a:spLocks noGrp="1"/>
          </p:cNvSpPr>
          <p:nvPr>
            <p:ph type="body" sz="quarter" idx="13"/>
          </p:nvPr>
        </p:nvSpPr>
        <p:spPr>
          <a:xfrm>
            <a:off x="635000" y="3749487"/>
            <a:ext cx="10923588" cy="2471925"/>
          </a:xfrm>
        </p:spPr>
        <p:txBody>
          <a:bodyPr numCol="2" spcCol="468000"/>
          <a:lstStyle/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8" name="Tijdelijke aanduiding voor datum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11" name="Tijdelijke aanduiding voor dianummer 10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10A0A6AF-03C5-477E-939A-E28F7E7F05EA}" type="slidenum">
              <a:rPr lang="nl-NL" smtClean="0"/>
              <a:pPr/>
              <a:t>‹nr.›</a:t>
            </a:fld>
            <a:endParaRPr lang="nl-NL" dirty="0"/>
          </a:p>
        </p:txBody>
      </p:sp>
      <p:pic>
        <p:nvPicPr>
          <p:cNvPr id="12" name="Afbeelding 11">
            <a:extLst>
              <a:ext uri="{FF2B5EF4-FFF2-40B4-BE49-F238E27FC236}">
                <a16:creationId xmlns:a16="http://schemas.microsoft.com/office/drawing/2014/main" id="{DCA45824-7873-1F48-9BB9-DDA2C691200D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638800" y="1075"/>
            <a:ext cx="914400" cy="1008062"/>
          </a:xfrm>
          <a:prstGeom prst="rect">
            <a:avLst/>
          </a:prstGeom>
        </p:spPr>
      </p:pic>
      <p:pic>
        <p:nvPicPr>
          <p:cNvPr id="13" name="Afbeelding 12">
            <a:extLst>
              <a:ext uri="{FF2B5EF4-FFF2-40B4-BE49-F238E27FC236}">
                <a16:creationId xmlns:a16="http://schemas.microsoft.com/office/drawing/2014/main" id="{BA5D2553-0914-434D-B1A2-B23651CEF3B2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476066" y="455251"/>
            <a:ext cx="1080933" cy="7672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638399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 horizontaal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hoek 5"/>
          <p:cNvSpPr/>
          <p:nvPr userDrawn="1"/>
        </p:nvSpPr>
        <p:spPr>
          <a:xfrm>
            <a:off x="0" y="3430587"/>
            <a:ext cx="12192000" cy="3427413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5000" y="1052513"/>
            <a:ext cx="10923588" cy="2374900"/>
          </a:xfrm>
        </p:spPr>
        <p:txBody>
          <a:bodyPr anchor="ctr" anchorCtr="0">
            <a:normAutofit/>
          </a:bodyPr>
          <a:lstStyle>
            <a:lvl1pPr>
              <a:defRPr sz="4800">
                <a:solidFill>
                  <a:schemeClr val="tx2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nl-NL" dirty="0"/>
          </a:p>
        </p:txBody>
      </p:sp>
      <p:sp>
        <p:nvSpPr>
          <p:cNvPr id="14" name="Tijdelijke aanduiding voor tekst 13"/>
          <p:cNvSpPr>
            <a:spLocks noGrp="1"/>
          </p:cNvSpPr>
          <p:nvPr>
            <p:ph type="body" sz="quarter" idx="13"/>
          </p:nvPr>
        </p:nvSpPr>
        <p:spPr>
          <a:xfrm>
            <a:off x="635000" y="3749487"/>
            <a:ext cx="10923588" cy="2471925"/>
          </a:xfrm>
        </p:spPr>
        <p:txBody>
          <a:bodyPr numCol="2" spcCol="468000"/>
          <a:lstStyle>
            <a:lvl1pPr>
              <a:buClr>
                <a:schemeClr val="bg1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8" name="Tijdelijke aanduiding voor datum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11" name="Tijdelijke aanduiding voor dianummer 10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10A0A6AF-03C5-477E-939A-E28F7E7F05EA}" type="slidenum">
              <a:rPr lang="nl-NL" smtClean="0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59343611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fbeelding horizontaal wi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jdelijke aanduiding voor afbeelding 11"/>
          <p:cNvSpPr>
            <a:spLocks noGrp="1"/>
          </p:cNvSpPr>
          <p:nvPr>
            <p:ph type="pic" sz="quarter" idx="14"/>
          </p:nvPr>
        </p:nvSpPr>
        <p:spPr>
          <a:xfrm>
            <a:off x="0" y="0"/>
            <a:ext cx="12192000" cy="3427413"/>
          </a:xfrm>
          <a:custGeom>
            <a:avLst/>
            <a:gdLst>
              <a:gd name="connsiteX0" fmla="*/ 0 w 12192000"/>
              <a:gd name="connsiteY0" fmla="*/ 0 h 3427413"/>
              <a:gd name="connsiteX1" fmla="*/ 5862638 w 12192000"/>
              <a:gd name="connsiteY1" fmla="*/ 0 h 3427413"/>
              <a:gd name="connsiteX2" fmla="*/ 5862638 w 12192000"/>
              <a:gd name="connsiteY2" fmla="*/ 709613 h 3427413"/>
              <a:gd name="connsiteX3" fmla="*/ 6329363 w 12192000"/>
              <a:gd name="connsiteY3" fmla="*/ 709613 h 3427413"/>
              <a:gd name="connsiteX4" fmla="*/ 6329363 w 12192000"/>
              <a:gd name="connsiteY4" fmla="*/ 0 h 3427413"/>
              <a:gd name="connsiteX5" fmla="*/ 12192000 w 12192000"/>
              <a:gd name="connsiteY5" fmla="*/ 0 h 3427413"/>
              <a:gd name="connsiteX6" fmla="*/ 12192000 w 12192000"/>
              <a:gd name="connsiteY6" fmla="*/ 3427413 h 3427413"/>
              <a:gd name="connsiteX7" fmla="*/ 0 w 12192000"/>
              <a:gd name="connsiteY7" fmla="*/ 3427413 h 34274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3427413">
                <a:moveTo>
                  <a:pt x="0" y="0"/>
                </a:moveTo>
                <a:lnTo>
                  <a:pt x="5862638" y="0"/>
                </a:lnTo>
                <a:lnTo>
                  <a:pt x="5862638" y="709613"/>
                </a:lnTo>
                <a:lnTo>
                  <a:pt x="6329363" y="709613"/>
                </a:lnTo>
                <a:lnTo>
                  <a:pt x="6329363" y="0"/>
                </a:lnTo>
                <a:lnTo>
                  <a:pt x="12192000" y="0"/>
                </a:lnTo>
                <a:lnTo>
                  <a:pt x="12192000" y="3427413"/>
                </a:lnTo>
                <a:lnTo>
                  <a:pt x="0" y="3427413"/>
                </a:lnTo>
                <a:close/>
              </a:path>
            </a:pathLst>
          </a:custGeom>
          <a:noFill/>
        </p:spPr>
        <p:txBody>
          <a:bodyPr vert="horz" wrap="square" lIns="612000" tIns="45720" rIns="91440" bIns="45720" rtlCol="0" anchor="ctr" anchorCtr="0">
            <a:noAutofit/>
          </a:bodyPr>
          <a:lstStyle>
            <a:lvl1pPr>
              <a:defRPr lang="nl-NL" dirty="0"/>
            </a:lvl1pPr>
          </a:lstStyle>
          <a:p>
            <a:pPr lvl="0"/>
            <a:r>
              <a:rPr lang="nl-NL"/>
              <a:t>Klik op het pictogram als u een afbeelding wilt toevoegen</a:t>
            </a:r>
            <a:endParaRPr lang="nl-NL" dirty="0"/>
          </a:p>
        </p:txBody>
      </p:sp>
      <p:sp>
        <p:nvSpPr>
          <p:cNvPr id="14" name="Tijdelijke aanduiding voor tekst 13"/>
          <p:cNvSpPr>
            <a:spLocks noGrp="1"/>
          </p:cNvSpPr>
          <p:nvPr>
            <p:ph type="body" sz="quarter" idx="13"/>
          </p:nvPr>
        </p:nvSpPr>
        <p:spPr>
          <a:xfrm>
            <a:off x="6553199" y="3888000"/>
            <a:ext cx="5004000" cy="2333413"/>
          </a:xfrm>
        </p:spPr>
        <p:txBody>
          <a:bodyPr tIns="50400" numCol="1" spcCol="468000" anchor="t" anchorCtr="0"/>
          <a:lstStyle/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4206" y="3888000"/>
            <a:ext cx="5004594" cy="2333413"/>
          </a:xfrm>
        </p:spPr>
        <p:txBody>
          <a:bodyPr anchor="t" anchorCtr="0"/>
          <a:lstStyle/>
          <a:p>
            <a:r>
              <a:rPr lang="nl-NL"/>
              <a:t>Klik om stijl te bewerken</a:t>
            </a:r>
            <a:endParaRPr lang="nl-NL" dirty="0"/>
          </a:p>
        </p:txBody>
      </p:sp>
      <p:sp>
        <p:nvSpPr>
          <p:cNvPr id="9" name="Tijdelijke aanduiding voor datum 8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11" name="Tijdelijke aanduiding voor dianummer 10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10A0A6AF-03C5-477E-939A-E28F7E7F05EA}" type="slidenum">
              <a:rPr lang="nl-NL" smtClean="0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14039017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fbeelding hor. wit zonde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jdelijke aanduiding voor afbeelding 11"/>
          <p:cNvSpPr>
            <a:spLocks noGrp="1"/>
          </p:cNvSpPr>
          <p:nvPr>
            <p:ph type="pic" sz="quarter" idx="14"/>
          </p:nvPr>
        </p:nvSpPr>
        <p:spPr>
          <a:xfrm>
            <a:off x="0" y="0"/>
            <a:ext cx="12192000" cy="3427413"/>
          </a:xfrm>
          <a:custGeom>
            <a:avLst/>
            <a:gdLst>
              <a:gd name="connsiteX0" fmla="*/ 0 w 12192000"/>
              <a:gd name="connsiteY0" fmla="*/ 0 h 3427413"/>
              <a:gd name="connsiteX1" fmla="*/ 5862638 w 12192000"/>
              <a:gd name="connsiteY1" fmla="*/ 0 h 3427413"/>
              <a:gd name="connsiteX2" fmla="*/ 5862638 w 12192000"/>
              <a:gd name="connsiteY2" fmla="*/ 709613 h 3427413"/>
              <a:gd name="connsiteX3" fmla="*/ 6329363 w 12192000"/>
              <a:gd name="connsiteY3" fmla="*/ 709613 h 3427413"/>
              <a:gd name="connsiteX4" fmla="*/ 6329363 w 12192000"/>
              <a:gd name="connsiteY4" fmla="*/ 0 h 3427413"/>
              <a:gd name="connsiteX5" fmla="*/ 12192000 w 12192000"/>
              <a:gd name="connsiteY5" fmla="*/ 0 h 3427413"/>
              <a:gd name="connsiteX6" fmla="*/ 12192000 w 12192000"/>
              <a:gd name="connsiteY6" fmla="*/ 3427413 h 3427413"/>
              <a:gd name="connsiteX7" fmla="*/ 0 w 12192000"/>
              <a:gd name="connsiteY7" fmla="*/ 3427413 h 34274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3427413">
                <a:moveTo>
                  <a:pt x="0" y="0"/>
                </a:moveTo>
                <a:lnTo>
                  <a:pt x="5862638" y="0"/>
                </a:lnTo>
                <a:lnTo>
                  <a:pt x="5862638" y="709613"/>
                </a:lnTo>
                <a:lnTo>
                  <a:pt x="6329363" y="709613"/>
                </a:lnTo>
                <a:lnTo>
                  <a:pt x="6329363" y="0"/>
                </a:lnTo>
                <a:lnTo>
                  <a:pt x="12192000" y="0"/>
                </a:lnTo>
                <a:lnTo>
                  <a:pt x="12192000" y="3427413"/>
                </a:lnTo>
                <a:lnTo>
                  <a:pt x="0" y="3427413"/>
                </a:lnTo>
                <a:close/>
              </a:path>
            </a:pathLst>
          </a:custGeom>
          <a:noFill/>
        </p:spPr>
        <p:txBody>
          <a:bodyPr vert="horz" wrap="square" lIns="612000" tIns="45720" rIns="91440" bIns="45720" rtlCol="0" anchor="ctr" anchorCtr="0">
            <a:noAutofit/>
          </a:bodyPr>
          <a:lstStyle>
            <a:lvl1pPr>
              <a:defRPr lang="nl-NL" dirty="0"/>
            </a:lvl1pPr>
          </a:lstStyle>
          <a:p>
            <a:pPr lvl="0"/>
            <a:r>
              <a:rPr lang="nl-NL"/>
              <a:t>Klik op het pictogram als u een afbeelding wilt toevoegen</a:t>
            </a:r>
            <a:endParaRPr lang="nl-NL" dirty="0"/>
          </a:p>
        </p:txBody>
      </p:sp>
      <p:sp>
        <p:nvSpPr>
          <p:cNvPr id="14" name="Tijdelijke aanduiding voor tekst 13"/>
          <p:cNvSpPr>
            <a:spLocks noGrp="1"/>
          </p:cNvSpPr>
          <p:nvPr>
            <p:ph type="body" sz="quarter" idx="13"/>
          </p:nvPr>
        </p:nvSpPr>
        <p:spPr>
          <a:xfrm>
            <a:off x="635000" y="3888000"/>
            <a:ext cx="10923588" cy="2333413"/>
          </a:xfrm>
        </p:spPr>
        <p:txBody>
          <a:bodyPr tIns="50400" numCol="2" spcCol="468000"/>
          <a:lstStyle/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8" name="Tijdelijke aanduiding voor datum 7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9" name="Tijdelijke aanduiding voor voettekst 8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10" name="Tijdelijke aanduiding voor dianummer 9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10A0A6AF-03C5-477E-939A-E28F7E7F05EA}" type="slidenum">
              <a:rPr lang="nl-NL" smtClean="0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4610474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fbeelding horizontaal wit titel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jdelijke aanduiding voor afbeelding 10"/>
          <p:cNvSpPr>
            <a:spLocks noGrp="1"/>
          </p:cNvSpPr>
          <p:nvPr>
            <p:ph type="pic" sz="quarter" idx="14"/>
          </p:nvPr>
        </p:nvSpPr>
        <p:spPr>
          <a:xfrm>
            <a:off x="0" y="3427413"/>
            <a:ext cx="12192000" cy="3430587"/>
          </a:xfrm>
          <a:prstGeom prst="rect">
            <a:avLst/>
          </a:prstGeom>
          <a:noFill/>
        </p:spPr>
        <p:txBody>
          <a:bodyPr vert="horz" wrap="square" lIns="612000" tIns="45720" rIns="91440" bIns="45720" rtlCol="0" anchor="ctr" anchorCtr="0">
            <a:noAutofit/>
          </a:bodyPr>
          <a:lstStyle>
            <a:lvl1pPr>
              <a:defRPr lang="nl-NL"/>
            </a:lvl1pPr>
          </a:lstStyle>
          <a:p>
            <a:pPr lvl="0"/>
            <a:r>
              <a:rPr lang="nl-NL"/>
              <a:t>Klik op het pictogram als u een afbeelding wilt toevoegen</a:t>
            </a:r>
          </a:p>
        </p:txBody>
      </p:sp>
      <p:sp>
        <p:nvSpPr>
          <p:cNvPr id="9" name="Titel 8"/>
          <p:cNvSpPr>
            <a:spLocks noGrp="1"/>
          </p:cNvSpPr>
          <p:nvPr>
            <p:ph type="title"/>
          </p:nvPr>
        </p:nvSpPr>
        <p:spPr>
          <a:xfrm>
            <a:off x="634206" y="1051200"/>
            <a:ext cx="10924382" cy="946800"/>
          </a:xfrm>
        </p:spPr>
        <p:txBody>
          <a:bodyPr/>
          <a:lstStyle/>
          <a:p>
            <a:r>
              <a:rPr lang="nl-NL"/>
              <a:t>Klik om stijl te bewerken</a:t>
            </a:r>
            <a:endParaRPr lang="nl-NL" dirty="0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10A0A6AF-03C5-477E-939A-E28F7E7F05EA}" type="slidenum">
              <a:rPr lang="nl-NL" smtClean="0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50480462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fbeelding">
    <p:bg>
      <p:bgPr>
        <a:blipFill dpi="0" rotWithShape="1">
          <a:blip r:embed="rId2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8677955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fbeelding met titel">
    <p:bg>
      <p:bgPr>
        <a:blipFill dpi="0" rotWithShape="1">
          <a:blip r:embed="rId2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/>
          <p:cNvSpPr>
            <a:spLocks noGrp="1"/>
          </p:cNvSpPr>
          <p:nvPr>
            <p:ph type="title"/>
          </p:nvPr>
        </p:nvSpPr>
        <p:spPr>
          <a:xfrm>
            <a:off x="0" y="5153776"/>
            <a:ext cx="12192000" cy="576000"/>
          </a:xfrm>
          <a:solidFill>
            <a:schemeClr val="tx2"/>
          </a:solidFill>
        </p:spPr>
        <p:txBody>
          <a:bodyPr lIns="756000" anchor="ctr" anchorCtr="0">
            <a:noAutofit/>
          </a:bodyPr>
          <a:lstStyle>
            <a:lvl1pPr algn="l">
              <a:defRPr sz="3200">
                <a:solidFill>
                  <a:schemeClr val="bg1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sz="quarter" idx="10"/>
          </p:nvPr>
        </p:nvSpPr>
        <p:spPr>
          <a:xfrm>
            <a:off x="0" y="5825413"/>
            <a:ext cx="12192000" cy="396000"/>
          </a:xfrm>
          <a:solidFill>
            <a:schemeClr val="bg1"/>
          </a:solidFill>
        </p:spPr>
        <p:txBody>
          <a:bodyPr lIns="756000" anchor="ctr" anchorCtr="0">
            <a:normAutofit/>
          </a:bodyPr>
          <a:lstStyle>
            <a:lvl1pPr marL="0" indent="0">
              <a:buNone/>
              <a:defRPr sz="2000" i="0">
                <a:solidFill>
                  <a:schemeClr val="tx1"/>
                </a:solidFill>
              </a:defRPr>
            </a:lvl1pPr>
            <a:lvl2pPr marL="313200" indent="0">
              <a:buNone/>
              <a:defRPr/>
            </a:lvl2pPr>
            <a:lvl3pPr marL="630000" indent="0">
              <a:buNone/>
              <a:defRPr/>
            </a:lvl3pPr>
            <a:lvl4pPr marL="943200" indent="0">
              <a:buNone/>
              <a:defRPr/>
            </a:lvl4pPr>
            <a:lvl5pPr marL="1260000" indent="0">
              <a:buNone/>
              <a:defRPr/>
            </a:lvl5pPr>
          </a:lstStyle>
          <a:p>
            <a:pPr lvl="0"/>
            <a:r>
              <a:rPr lang="nl-NL"/>
              <a:t>Klikken om de tekststijl van het model te bewerken</a:t>
            </a:r>
          </a:p>
        </p:txBody>
      </p:sp>
    </p:spTree>
    <p:extLst>
      <p:ext uri="{BB962C8B-B14F-4D97-AF65-F5344CB8AC3E}">
        <p14:creationId xmlns:p14="http://schemas.microsoft.com/office/powerpoint/2010/main" val="9924026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sis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hoek 5"/>
          <p:cNvSpPr/>
          <p:nvPr userDrawn="1"/>
        </p:nvSpPr>
        <p:spPr>
          <a:xfrm>
            <a:off x="0" y="-1"/>
            <a:ext cx="12192000" cy="6858001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7" name="Afbeelding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3175" y="0"/>
            <a:ext cx="12198350" cy="1066800"/>
          </a:xfrm>
          <a:prstGeom prst="rect">
            <a:avLst/>
          </a:prstGeom>
        </p:spPr>
      </p:pic>
      <p:sp>
        <p:nvSpPr>
          <p:cNvPr id="15" name="Tijdelijke aanduiding voor datum 14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16" name="Tijdelijke aanduiding voor voettekst 15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17" name="Tijdelijke aanduiding voor dianummer 16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10A0A6AF-03C5-477E-939A-E28F7E7F05EA}" type="slidenum">
              <a:rPr lang="nl-NL" smtClean="0"/>
              <a:pPr/>
              <a:t>‹nr.›</a:t>
            </a:fld>
            <a:endParaRPr lang="nl-NL" dirty="0"/>
          </a:p>
        </p:txBody>
      </p:sp>
      <p:pic>
        <p:nvPicPr>
          <p:cNvPr id="11" name="Afbeelding 10">
            <a:extLst>
              <a:ext uri="{FF2B5EF4-FFF2-40B4-BE49-F238E27FC236}">
                <a16:creationId xmlns:a16="http://schemas.microsoft.com/office/drawing/2014/main" id="{EE409921-65EF-3A42-9F7B-4A0A5385D914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476066" y="455251"/>
            <a:ext cx="1080933" cy="767223"/>
          </a:xfrm>
          <a:prstGeom prst="rect">
            <a:avLst/>
          </a:prstGeom>
        </p:spPr>
      </p:pic>
      <p:sp>
        <p:nvSpPr>
          <p:cNvPr id="19" name="Tijdelijke aanduiding voor inhoud 2">
            <a:extLst>
              <a:ext uri="{FF2B5EF4-FFF2-40B4-BE49-F238E27FC236}">
                <a16:creationId xmlns:a16="http://schemas.microsoft.com/office/drawing/2014/main" id="{3166BB1E-8034-0D48-A345-AD9483F79D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5000" y="2289485"/>
            <a:ext cx="10923588" cy="3931928"/>
          </a:xfrm>
        </p:spPr>
        <p:txBody>
          <a:bodyPr numCol="1" spcCol="468000"/>
          <a:lstStyle>
            <a:lvl1pPr>
              <a:buClr>
                <a:schemeClr val="bg1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bg1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nl-NL" dirty="0"/>
              <a:t>Klikken om de tekststijl van het model te bewerken</a:t>
            </a:r>
          </a:p>
        </p:txBody>
      </p:sp>
      <p:sp>
        <p:nvSpPr>
          <p:cNvPr id="20" name="Titel 1">
            <a:extLst>
              <a:ext uri="{FF2B5EF4-FFF2-40B4-BE49-F238E27FC236}">
                <a16:creationId xmlns:a16="http://schemas.microsoft.com/office/drawing/2014/main" id="{06B82527-C68D-974D-88DC-FE7A72C5EC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5000" y="1052513"/>
            <a:ext cx="10923588" cy="948047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nl-NL" dirty="0"/>
              <a:t>Klik om stijl te bewerken</a:t>
            </a:r>
          </a:p>
        </p:txBody>
      </p:sp>
    </p:spTree>
    <p:extLst>
      <p:ext uri="{BB962C8B-B14F-4D97-AF65-F5344CB8AC3E}">
        <p14:creationId xmlns:p14="http://schemas.microsoft.com/office/powerpoint/2010/main" val="322238528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el/grafi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el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3"/>
          </p:nvPr>
        </p:nvSpPr>
        <p:spPr>
          <a:xfrm>
            <a:off x="635000" y="2276475"/>
            <a:ext cx="10923588" cy="39449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10" name="Tijdelijke aanduiding voor datum 9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11" name="Tijdelijke aanduiding voor voettekst 10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12" name="Tijdelijke aanduiding voor dianummer 11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10A0A6AF-03C5-477E-939A-E28F7E7F05EA}" type="slidenum">
              <a:rPr lang="nl-NL" smtClean="0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59000319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el/grafiek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el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sz="quarter" idx="14"/>
          </p:nvPr>
        </p:nvSpPr>
        <p:spPr>
          <a:xfrm>
            <a:off x="7958859" y="2276475"/>
            <a:ext cx="3600000" cy="3937000"/>
          </a:xfrm>
        </p:spPr>
        <p:txBody>
          <a:bodyPr/>
          <a:lstStyle>
            <a:lvl1pPr marL="0" indent="0">
              <a:buNone/>
              <a:defRPr sz="2000"/>
            </a:lvl1pPr>
            <a:lvl2pPr marL="313200" indent="0">
              <a:buNone/>
              <a:defRPr sz="1800"/>
            </a:lvl2pPr>
            <a:lvl3pPr marL="630000" indent="0">
              <a:buNone/>
              <a:defRPr sz="1600"/>
            </a:lvl3pPr>
            <a:lvl4pPr marL="943200" indent="0">
              <a:buNone/>
              <a:defRPr sz="1600"/>
            </a:lvl4pPr>
            <a:lvl5pPr marL="1260000" indent="0">
              <a:buNone/>
              <a:defRPr/>
            </a:lvl5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9" name="Tijdelijke aanduiding voor inhoud 8"/>
          <p:cNvSpPr>
            <a:spLocks noGrp="1"/>
          </p:cNvSpPr>
          <p:nvPr>
            <p:ph sz="quarter" idx="15"/>
          </p:nvPr>
        </p:nvSpPr>
        <p:spPr>
          <a:xfrm>
            <a:off x="635000" y="2276475"/>
            <a:ext cx="7178964" cy="39449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11" name="Tijdelijke aanduiding voor datum 10"/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12" name="Tijdelijke aanduiding voor voettekst 11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13" name="Tijdelijke aanduiding voor dianummer 12"/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10A0A6AF-03C5-477E-939A-E28F7E7F05EA}" type="slidenum">
              <a:rPr lang="nl-NL" smtClean="0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20868889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el/grafiek vertica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hoek 6"/>
          <p:cNvSpPr/>
          <p:nvPr userDrawn="1"/>
        </p:nvSpPr>
        <p:spPr>
          <a:xfrm>
            <a:off x="6096000" y="0"/>
            <a:ext cx="60960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Tijdelijke aanduiding voor tekst 9"/>
          <p:cNvSpPr>
            <a:spLocks noGrp="1"/>
          </p:cNvSpPr>
          <p:nvPr>
            <p:ph type="body" sz="quarter" idx="14"/>
          </p:nvPr>
        </p:nvSpPr>
        <p:spPr>
          <a:xfrm>
            <a:off x="6550024" y="2289599"/>
            <a:ext cx="5004000" cy="3931813"/>
          </a:xfrm>
        </p:spPr>
        <p:txBody>
          <a:bodyPr anchor="t" anchorCtr="0"/>
          <a:lstStyle>
            <a:lvl1pPr>
              <a:buClr>
                <a:schemeClr val="bg1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550024" y="1051200"/>
            <a:ext cx="5004000" cy="948047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nl-NL" dirty="0"/>
          </a:p>
        </p:txBody>
      </p:sp>
      <p:sp>
        <p:nvSpPr>
          <p:cNvPr id="9" name="Tijdelijke aanduiding voor inhoud 8"/>
          <p:cNvSpPr>
            <a:spLocks noGrp="1"/>
          </p:cNvSpPr>
          <p:nvPr>
            <p:ph sz="quarter" idx="19"/>
          </p:nvPr>
        </p:nvSpPr>
        <p:spPr>
          <a:xfrm>
            <a:off x="635000" y="1066799"/>
            <a:ext cx="5003800" cy="5154613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14" name="Tijdelijke aanduiding voor datum 13"/>
          <p:cNvSpPr>
            <a:spLocks noGrp="1"/>
          </p:cNvSpPr>
          <p:nvPr>
            <p:ph type="dt" sz="half" idx="20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15" name="Tijdelijke aanduiding voor voettekst 14"/>
          <p:cNvSpPr>
            <a:spLocks noGrp="1"/>
          </p:cNvSpPr>
          <p:nvPr>
            <p:ph type="ftr" sz="quarter" idx="2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16" name="Tijdelijke aanduiding voor dianummer 15"/>
          <p:cNvSpPr>
            <a:spLocks noGrp="1"/>
          </p:cNvSpPr>
          <p:nvPr>
            <p:ph type="sldNum" sz="quarter" idx="22"/>
          </p:nvPr>
        </p:nvSpPr>
        <p:spPr/>
        <p:txBody>
          <a:bodyPr/>
          <a:lstStyle/>
          <a:p>
            <a:fld id="{10A0A6AF-03C5-477E-939A-E28F7E7F05EA}" type="slidenum">
              <a:rPr lang="nl-NL" smtClean="0"/>
              <a:pPr/>
              <a:t>‹nr.›</a:t>
            </a:fld>
            <a:endParaRPr lang="nl-NL" dirty="0"/>
          </a:p>
        </p:txBody>
      </p:sp>
      <p:pic>
        <p:nvPicPr>
          <p:cNvPr id="11" name="Afbeelding 10">
            <a:extLst>
              <a:ext uri="{FF2B5EF4-FFF2-40B4-BE49-F238E27FC236}">
                <a16:creationId xmlns:a16="http://schemas.microsoft.com/office/drawing/2014/main" id="{1D1276C3-FD7E-8747-99AA-2078056937E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638800" y="1075"/>
            <a:ext cx="914400" cy="1008062"/>
          </a:xfrm>
          <a:prstGeom prst="rect">
            <a:avLst/>
          </a:prstGeom>
        </p:spPr>
      </p:pic>
      <p:pic>
        <p:nvPicPr>
          <p:cNvPr id="13" name="Afbeelding 12">
            <a:extLst>
              <a:ext uri="{FF2B5EF4-FFF2-40B4-BE49-F238E27FC236}">
                <a16:creationId xmlns:a16="http://schemas.microsoft.com/office/drawing/2014/main" id="{B2DA493A-3820-C04A-82B8-5DCF9A3914E9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476066" y="455251"/>
            <a:ext cx="1080933" cy="7672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444380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61">
          <p15:clr>
            <a:srgbClr val="FBAE40"/>
          </p15:clr>
        </p15:guide>
        <p15:guide id="2" orient="horz" pos="2659">
          <p15:clr>
            <a:srgbClr val="FBAE40"/>
          </p15:clr>
        </p15:guide>
      </p15:sldGuideLst>
    </p:ext>
  </p:extLst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act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hoek 5"/>
          <p:cNvSpPr/>
          <p:nvPr userDrawn="1"/>
        </p:nvSpPr>
        <p:spPr>
          <a:xfrm>
            <a:off x="0" y="-1"/>
            <a:ext cx="12192000" cy="3427413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635000" y="1875617"/>
            <a:ext cx="10923588" cy="1551796"/>
          </a:xfrm>
        </p:spPr>
        <p:txBody>
          <a:bodyPr anchor="ctr" anchorCtr="0">
            <a:normAutofit/>
          </a:bodyPr>
          <a:lstStyle>
            <a:lvl1pPr>
              <a:defRPr sz="4800">
                <a:solidFill>
                  <a:schemeClr val="bg1"/>
                </a:solidFill>
              </a:defRPr>
            </a:lvl1pPr>
          </a:lstStyle>
          <a:p>
            <a:r>
              <a:rPr lang="nl-NL" dirty="0"/>
              <a:t>Typ een afsluitende zin</a:t>
            </a:r>
          </a:p>
        </p:txBody>
      </p:sp>
      <p:sp>
        <p:nvSpPr>
          <p:cNvPr id="18" name="Tijdelijke aanduiding voor tekst 13"/>
          <p:cNvSpPr>
            <a:spLocks noGrp="1"/>
          </p:cNvSpPr>
          <p:nvPr>
            <p:ph type="body" sz="quarter" idx="13" hasCustomPrompt="1"/>
          </p:nvPr>
        </p:nvSpPr>
        <p:spPr>
          <a:xfrm>
            <a:off x="5156753" y="3846022"/>
            <a:ext cx="4680000" cy="691884"/>
          </a:xfrm>
        </p:spPr>
        <p:txBody>
          <a:bodyPr numCol="1" spcCol="180000" anchor="ctr" anchorCtr="0">
            <a:normAutofit/>
          </a:bodyPr>
          <a:lstStyle>
            <a:lvl1pPr marL="0" indent="0">
              <a:buNone/>
              <a:defRPr sz="2000" i="0">
                <a:solidFill>
                  <a:schemeClr val="tx2"/>
                </a:solidFill>
              </a:defRPr>
            </a:lvl1pPr>
          </a:lstStyle>
          <a:p>
            <a:pPr lvl="0"/>
            <a:r>
              <a:rPr lang="nl-NL" dirty="0"/>
              <a:t>Klik om de tekststijl van het model te bewerken</a:t>
            </a:r>
          </a:p>
        </p:txBody>
      </p:sp>
      <p:sp>
        <p:nvSpPr>
          <p:cNvPr id="19" name="Tijdelijke aanduiding voor tekst 13"/>
          <p:cNvSpPr>
            <a:spLocks noGrp="1"/>
          </p:cNvSpPr>
          <p:nvPr>
            <p:ph type="body" sz="quarter" idx="17" hasCustomPrompt="1"/>
          </p:nvPr>
        </p:nvSpPr>
        <p:spPr>
          <a:xfrm>
            <a:off x="5156753" y="4639509"/>
            <a:ext cx="4680000" cy="691884"/>
          </a:xfrm>
        </p:spPr>
        <p:txBody>
          <a:bodyPr numCol="1" spcCol="180000" anchor="ctr" anchorCtr="0">
            <a:normAutofit/>
          </a:bodyPr>
          <a:lstStyle>
            <a:lvl1pPr marL="0" indent="0">
              <a:buNone/>
              <a:defRPr sz="2000" i="0">
                <a:solidFill>
                  <a:schemeClr val="tx2"/>
                </a:solidFill>
              </a:defRPr>
            </a:lvl1pPr>
          </a:lstStyle>
          <a:p>
            <a:pPr lvl="0"/>
            <a:r>
              <a:rPr lang="nl-NL" dirty="0"/>
              <a:t>Klik om de tekststijl van het model te bewerken</a:t>
            </a:r>
          </a:p>
        </p:txBody>
      </p:sp>
      <p:sp>
        <p:nvSpPr>
          <p:cNvPr id="20" name="Tijdelijke aanduiding voor tekst 13"/>
          <p:cNvSpPr>
            <a:spLocks noGrp="1"/>
          </p:cNvSpPr>
          <p:nvPr>
            <p:ph type="body" sz="quarter" idx="18" hasCustomPrompt="1"/>
          </p:nvPr>
        </p:nvSpPr>
        <p:spPr>
          <a:xfrm>
            <a:off x="5156753" y="5405528"/>
            <a:ext cx="4680000" cy="691884"/>
          </a:xfrm>
        </p:spPr>
        <p:txBody>
          <a:bodyPr numCol="1" spcCol="180000" anchor="ctr" anchorCtr="0">
            <a:normAutofit/>
          </a:bodyPr>
          <a:lstStyle>
            <a:lvl1pPr marL="0" indent="0">
              <a:buNone/>
              <a:defRPr sz="2000" i="0">
                <a:solidFill>
                  <a:schemeClr val="tx2"/>
                </a:solidFill>
              </a:defRPr>
            </a:lvl1pPr>
          </a:lstStyle>
          <a:p>
            <a:pPr lvl="0"/>
            <a:r>
              <a:rPr lang="nl-NL" dirty="0"/>
              <a:t>Klik om de tekststijl van het model te bewerken</a:t>
            </a:r>
          </a:p>
        </p:txBody>
      </p:sp>
      <p:sp>
        <p:nvSpPr>
          <p:cNvPr id="21" name="Tijdelijke aanduiding voor afbeelding 3"/>
          <p:cNvSpPr>
            <a:spLocks noGrp="1" noChangeAspect="1"/>
          </p:cNvSpPr>
          <p:nvPr>
            <p:ph type="pic" sz="quarter" idx="19"/>
          </p:nvPr>
        </p:nvSpPr>
        <p:spPr>
          <a:xfrm>
            <a:off x="4544781" y="3921366"/>
            <a:ext cx="541203" cy="540000"/>
          </a:xfrm>
          <a:blipFill>
            <a:blip r:embed="rId2"/>
            <a:stretch>
              <a:fillRect/>
            </a:stretch>
          </a:blipFill>
        </p:spPr>
        <p:txBody>
          <a:bodyPr>
            <a:normAutofit/>
          </a:bodyPr>
          <a:lstStyle>
            <a:lvl1pPr marL="0" indent="0" algn="ctr">
              <a:buNone/>
              <a:defRPr sz="100">
                <a:solidFill>
                  <a:schemeClr val="bg1"/>
                </a:solidFill>
              </a:defRPr>
            </a:lvl1pPr>
          </a:lstStyle>
          <a:p>
            <a:r>
              <a:rPr lang="nl-NL"/>
              <a:t>Klik op het pictogram als u een afbeelding wilt toevoegen</a:t>
            </a:r>
            <a:endParaRPr lang="nl-NL" dirty="0"/>
          </a:p>
        </p:txBody>
      </p:sp>
      <p:sp>
        <p:nvSpPr>
          <p:cNvPr id="22" name="Tijdelijke aanduiding voor afbeelding 3"/>
          <p:cNvSpPr>
            <a:spLocks noGrp="1" noChangeAspect="1"/>
          </p:cNvSpPr>
          <p:nvPr>
            <p:ph type="pic" sz="quarter" idx="20"/>
          </p:nvPr>
        </p:nvSpPr>
        <p:spPr>
          <a:xfrm>
            <a:off x="4544781" y="4707382"/>
            <a:ext cx="541203" cy="540000"/>
          </a:xfrm>
          <a:blipFill>
            <a:blip r:embed="rId3"/>
            <a:stretch>
              <a:fillRect/>
            </a:stretch>
          </a:blipFill>
        </p:spPr>
        <p:txBody>
          <a:bodyPr>
            <a:normAutofit/>
          </a:bodyPr>
          <a:lstStyle>
            <a:lvl1pPr marL="0" indent="0" algn="ctr">
              <a:buNone/>
              <a:defRPr sz="100">
                <a:solidFill>
                  <a:schemeClr val="bg1"/>
                </a:solidFill>
              </a:defRPr>
            </a:lvl1pPr>
          </a:lstStyle>
          <a:p>
            <a:r>
              <a:rPr lang="nl-NL"/>
              <a:t>Klik op het pictogram als u een afbeelding wilt toevoegen</a:t>
            </a:r>
            <a:endParaRPr lang="nl-NL" dirty="0"/>
          </a:p>
        </p:txBody>
      </p:sp>
      <p:sp>
        <p:nvSpPr>
          <p:cNvPr id="23" name="Tijdelijke aanduiding voor afbeelding 3"/>
          <p:cNvSpPr>
            <a:spLocks noGrp="1" noChangeAspect="1"/>
          </p:cNvSpPr>
          <p:nvPr>
            <p:ph type="pic" sz="quarter" idx="21"/>
          </p:nvPr>
        </p:nvSpPr>
        <p:spPr>
          <a:xfrm>
            <a:off x="4544781" y="5480872"/>
            <a:ext cx="541203" cy="540000"/>
          </a:xfrm>
          <a:blipFill>
            <a:blip r:embed="rId4"/>
            <a:stretch>
              <a:fillRect/>
            </a:stretch>
          </a:blipFill>
        </p:spPr>
        <p:txBody>
          <a:bodyPr>
            <a:normAutofit/>
          </a:bodyPr>
          <a:lstStyle>
            <a:lvl1pPr marL="0" indent="0" algn="ctr">
              <a:buNone/>
              <a:defRPr sz="100">
                <a:solidFill>
                  <a:schemeClr val="bg1"/>
                </a:solidFill>
              </a:defRPr>
            </a:lvl1pPr>
          </a:lstStyle>
          <a:p>
            <a:r>
              <a:rPr lang="nl-NL"/>
              <a:t>Klik op het pictogram als u een afbeelding wilt toevoegen</a:t>
            </a:r>
            <a:endParaRPr lang="nl-NL" dirty="0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22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23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24"/>
          </p:nvPr>
        </p:nvSpPr>
        <p:spPr/>
        <p:txBody>
          <a:bodyPr/>
          <a:lstStyle/>
          <a:p>
            <a:fld id="{10A0A6AF-03C5-477E-939A-E28F7E7F05EA}" type="slidenum">
              <a:rPr lang="nl-NL" smtClean="0"/>
              <a:pPr/>
              <a:t>‹nr.›</a:t>
            </a:fld>
            <a:endParaRPr lang="nl-NL" dirty="0"/>
          </a:p>
        </p:txBody>
      </p:sp>
      <p:pic>
        <p:nvPicPr>
          <p:cNvPr id="14" name="Afbeelding 13">
            <a:extLst>
              <a:ext uri="{FF2B5EF4-FFF2-40B4-BE49-F238E27FC236}">
                <a16:creationId xmlns:a16="http://schemas.microsoft.com/office/drawing/2014/main" id="{BDE31120-DDD1-8746-9A6A-9B79FB1A27B4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682750"/>
          </a:xfrm>
          <a:prstGeom prst="rect">
            <a:avLst/>
          </a:prstGeom>
        </p:spPr>
      </p:pic>
      <p:pic>
        <p:nvPicPr>
          <p:cNvPr id="16" name="Afbeelding 15">
            <a:extLst>
              <a:ext uri="{FF2B5EF4-FFF2-40B4-BE49-F238E27FC236}">
                <a16:creationId xmlns:a16="http://schemas.microsoft.com/office/drawing/2014/main" id="{33BFDA31-A4A8-CD40-BB8C-9D0D817A9A63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476066" y="455251"/>
            <a:ext cx="1080933" cy="7672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8009756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act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hoek 5"/>
          <p:cNvSpPr/>
          <p:nvPr userDrawn="1"/>
        </p:nvSpPr>
        <p:spPr>
          <a:xfrm>
            <a:off x="0" y="-1"/>
            <a:ext cx="6096000" cy="6858001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635000" y="2565400"/>
            <a:ext cx="5003800" cy="1727200"/>
          </a:xfrm>
        </p:spPr>
        <p:txBody>
          <a:bodyPr anchor="ctr" anchorCtr="0">
            <a:normAutofit/>
          </a:bodyPr>
          <a:lstStyle>
            <a:lvl1pPr>
              <a:defRPr sz="4800">
                <a:solidFill>
                  <a:schemeClr val="bg1"/>
                </a:solidFill>
              </a:defRPr>
            </a:lvl1pPr>
          </a:lstStyle>
          <a:p>
            <a:r>
              <a:rPr lang="nl-NL" dirty="0"/>
              <a:t>Typ een afsluitende zin</a:t>
            </a:r>
          </a:p>
        </p:txBody>
      </p:sp>
      <p:sp>
        <p:nvSpPr>
          <p:cNvPr id="18" name="Tijdelijke aanduiding voor tekst 13"/>
          <p:cNvSpPr>
            <a:spLocks noGrp="1"/>
          </p:cNvSpPr>
          <p:nvPr>
            <p:ph type="body" sz="quarter" idx="13" hasCustomPrompt="1"/>
          </p:nvPr>
        </p:nvSpPr>
        <p:spPr>
          <a:xfrm>
            <a:off x="7176285" y="2286000"/>
            <a:ext cx="4382303" cy="691884"/>
          </a:xfrm>
        </p:spPr>
        <p:txBody>
          <a:bodyPr numCol="1" spcCol="180000" anchor="ctr" anchorCtr="0">
            <a:normAutofit/>
          </a:bodyPr>
          <a:lstStyle>
            <a:lvl1pPr marL="0" indent="0">
              <a:buNone/>
              <a:defRPr sz="2000" i="0">
                <a:solidFill>
                  <a:schemeClr val="tx2"/>
                </a:solidFill>
              </a:defRPr>
            </a:lvl1pPr>
          </a:lstStyle>
          <a:p>
            <a:pPr lvl="0"/>
            <a:r>
              <a:rPr lang="nl-NL" dirty="0"/>
              <a:t>Klik om de tekststijl van het model te bewerken</a:t>
            </a:r>
          </a:p>
        </p:txBody>
      </p:sp>
      <p:sp>
        <p:nvSpPr>
          <p:cNvPr id="19" name="Tijdelijke aanduiding voor tekst 13"/>
          <p:cNvSpPr>
            <a:spLocks noGrp="1"/>
          </p:cNvSpPr>
          <p:nvPr>
            <p:ph type="body" sz="quarter" idx="17" hasCustomPrompt="1"/>
          </p:nvPr>
        </p:nvSpPr>
        <p:spPr>
          <a:xfrm>
            <a:off x="7176285" y="3079487"/>
            <a:ext cx="4382303" cy="691884"/>
          </a:xfrm>
        </p:spPr>
        <p:txBody>
          <a:bodyPr numCol="1" spcCol="180000" anchor="ctr" anchorCtr="0">
            <a:normAutofit/>
          </a:bodyPr>
          <a:lstStyle>
            <a:lvl1pPr marL="0" indent="0">
              <a:buNone/>
              <a:defRPr sz="2000" i="0">
                <a:solidFill>
                  <a:schemeClr val="tx2"/>
                </a:solidFill>
              </a:defRPr>
            </a:lvl1pPr>
          </a:lstStyle>
          <a:p>
            <a:pPr lvl="0"/>
            <a:r>
              <a:rPr lang="nl-NL" dirty="0"/>
              <a:t>Klik om de tekststijl van het model te bewerken</a:t>
            </a:r>
          </a:p>
        </p:txBody>
      </p:sp>
      <p:sp>
        <p:nvSpPr>
          <p:cNvPr id="20" name="Tijdelijke aanduiding voor tekst 13"/>
          <p:cNvSpPr>
            <a:spLocks noGrp="1"/>
          </p:cNvSpPr>
          <p:nvPr>
            <p:ph type="body" sz="quarter" idx="18" hasCustomPrompt="1"/>
          </p:nvPr>
        </p:nvSpPr>
        <p:spPr>
          <a:xfrm>
            <a:off x="7176285" y="3845506"/>
            <a:ext cx="4382303" cy="691884"/>
          </a:xfrm>
        </p:spPr>
        <p:txBody>
          <a:bodyPr numCol="1" spcCol="180000" anchor="ctr" anchorCtr="0">
            <a:normAutofit/>
          </a:bodyPr>
          <a:lstStyle>
            <a:lvl1pPr marL="0" indent="0">
              <a:buNone/>
              <a:defRPr sz="2000" i="0">
                <a:solidFill>
                  <a:schemeClr val="tx2"/>
                </a:solidFill>
              </a:defRPr>
            </a:lvl1pPr>
          </a:lstStyle>
          <a:p>
            <a:pPr lvl="0"/>
            <a:r>
              <a:rPr lang="nl-NL" dirty="0"/>
              <a:t>Klik om de tekststijl van het model te bewerken</a:t>
            </a:r>
          </a:p>
        </p:txBody>
      </p:sp>
      <p:sp>
        <p:nvSpPr>
          <p:cNvPr id="21" name="Tijdelijke aanduiding voor afbeelding 3"/>
          <p:cNvSpPr>
            <a:spLocks noGrp="1" noChangeAspect="1"/>
          </p:cNvSpPr>
          <p:nvPr>
            <p:ph type="pic" sz="quarter" idx="19"/>
          </p:nvPr>
        </p:nvSpPr>
        <p:spPr>
          <a:xfrm>
            <a:off x="6564313" y="2361344"/>
            <a:ext cx="541203" cy="540000"/>
          </a:xfrm>
          <a:blipFill>
            <a:blip r:embed="rId2"/>
            <a:stretch>
              <a:fillRect/>
            </a:stretch>
          </a:blipFill>
        </p:spPr>
        <p:txBody>
          <a:bodyPr>
            <a:normAutofit/>
          </a:bodyPr>
          <a:lstStyle>
            <a:lvl1pPr marL="0" indent="0" algn="ctr">
              <a:buNone/>
              <a:defRPr sz="100">
                <a:solidFill>
                  <a:schemeClr val="bg1"/>
                </a:solidFill>
              </a:defRPr>
            </a:lvl1pPr>
          </a:lstStyle>
          <a:p>
            <a:r>
              <a:rPr lang="nl-NL"/>
              <a:t>Klik op het pictogram als u een afbeelding wilt toevoegen</a:t>
            </a:r>
            <a:endParaRPr lang="nl-NL" dirty="0"/>
          </a:p>
        </p:txBody>
      </p:sp>
      <p:sp>
        <p:nvSpPr>
          <p:cNvPr id="22" name="Tijdelijke aanduiding voor afbeelding 3"/>
          <p:cNvSpPr>
            <a:spLocks noGrp="1" noChangeAspect="1"/>
          </p:cNvSpPr>
          <p:nvPr>
            <p:ph type="pic" sz="quarter" idx="20"/>
          </p:nvPr>
        </p:nvSpPr>
        <p:spPr>
          <a:xfrm>
            <a:off x="6564313" y="3147360"/>
            <a:ext cx="541203" cy="540000"/>
          </a:xfrm>
          <a:blipFill>
            <a:blip r:embed="rId3"/>
            <a:stretch>
              <a:fillRect/>
            </a:stretch>
          </a:blipFill>
        </p:spPr>
        <p:txBody>
          <a:bodyPr>
            <a:normAutofit/>
          </a:bodyPr>
          <a:lstStyle>
            <a:lvl1pPr marL="0" indent="0" algn="ctr">
              <a:buNone/>
              <a:defRPr sz="100">
                <a:solidFill>
                  <a:schemeClr val="bg1"/>
                </a:solidFill>
              </a:defRPr>
            </a:lvl1pPr>
          </a:lstStyle>
          <a:p>
            <a:r>
              <a:rPr lang="nl-NL"/>
              <a:t>Klik op het pictogram als u een afbeelding wilt toevoegen</a:t>
            </a:r>
            <a:endParaRPr lang="nl-NL" dirty="0"/>
          </a:p>
        </p:txBody>
      </p:sp>
      <p:sp>
        <p:nvSpPr>
          <p:cNvPr id="23" name="Tijdelijke aanduiding voor afbeelding 3"/>
          <p:cNvSpPr>
            <a:spLocks noGrp="1" noChangeAspect="1"/>
          </p:cNvSpPr>
          <p:nvPr>
            <p:ph type="pic" sz="quarter" idx="21"/>
          </p:nvPr>
        </p:nvSpPr>
        <p:spPr>
          <a:xfrm>
            <a:off x="6564313" y="3920850"/>
            <a:ext cx="541203" cy="540000"/>
          </a:xfrm>
          <a:blipFill>
            <a:blip r:embed="rId4"/>
            <a:stretch>
              <a:fillRect/>
            </a:stretch>
          </a:blipFill>
        </p:spPr>
        <p:txBody>
          <a:bodyPr>
            <a:normAutofit/>
          </a:bodyPr>
          <a:lstStyle>
            <a:lvl1pPr marL="0" indent="0" algn="ctr">
              <a:buNone/>
              <a:defRPr sz="100">
                <a:solidFill>
                  <a:schemeClr val="bg1"/>
                </a:solidFill>
              </a:defRPr>
            </a:lvl1pPr>
          </a:lstStyle>
          <a:p>
            <a:r>
              <a:rPr lang="nl-NL"/>
              <a:t>Klik op het pictogram als u een afbeelding wilt toevoegen</a:t>
            </a:r>
            <a:endParaRPr lang="nl-NL" dirty="0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22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23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24"/>
          </p:nvPr>
        </p:nvSpPr>
        <p:spPr/>
        <p:txBody>
          <a:bodyPr/>
          <a:lstStyle/>
          <a:p>
            <a:fld id="{10A0A6AF-03C5-477E-939A-E28F7E7F05EA}" type="slidenum">
              <a:rPr lang="nl-NL" smtClean="0"/>
              <a:pPr/>
              <a:t>‹nr.›</a:t>
            </a:fld>
            <a:endParaRPr lang="nl-NL" dirty="0"/>
          </a:p>
        </p:txBody>
      </p:sp>
      <p:pic>
        <p:nvPicPr>
          <p:cNvPr id="14" name="Afbeelding 13">
            <a:extLst>
              <a:ext uri="{FF2B5EF4-FFF2-40B4-BE49-F238E27FC236}">
                <a16:creationId xmlns:a16="http://schemas.microsoft.com/office/drawing/2014/main" id="{BF35E3DD-6F92-AE40-9C42-7D9BDBEB461B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682750"/>
          </a:xfrm>
          <a:prstGeom prst="rect">
            <a:avLst/>
          </a:prstGeom>
        </p:spPr>
      </p:pic>
      <p:pic>
        <p:nvPicPr>
          <p:cNvPr id="16" name="Afbeelding 15">
            <a:extLst>
              <a:ext uri="{FF2B5EF4-FFF2-40B4-BE49-F238E27FC236}">
                <a16:creationId xmlns:a16="http://schemas.microsoft.com/office/drawing/2014/main" id="{5FCFD307-0D30-5A41-88C3-DD7BBA6AA75B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476066" y="455251"/>
            <a:ext cx="1080934" cy="7672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1332056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act C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635000" y="1875617"/>
            <a:ext cx="10923588" cy="1551795"/>
          </a:xfrm>
        </p:spPr>
        <p:txBody>
          <a:bodyPr anchor="ctr" anchorCtr="0">
            <a:normAutofit/>
          </a:bodyPr>
          <a:lstStyle>
            <a:lvl1pPr>
              <a:defRPr sz="4800">
                <a:solidFill>
                  <a:schemeClr val="tx1"/>
                </a:solidFill>
              </a:defRPr>
            </a:lvl1pPr>
          </a:lstStyle>
          <a:p>
            <a:r>
              <a:rPr lang="nl-NL" dirty="0"/>
              <a:t>Typ een afsluitende zin</a:t>
            </a:r>
          </a:p>
        </p:txBody>
      </p:sp>
      <p:sp>
        <p:nvSpPr>
          <p:cNvPr id="18" name="Tijdelijke aanduiding voor tekst 13"/>
          <p:cNvSpPr>
            <a:spLocks noGrp="1"/>
          </p:cNvSpPr>
          <p:nvPr>
            <p:ph type="body" sz="quarter" idx="13" hasCustomPrompt="1"/>
          </p:nvPr>
        </p:nvSpPr>
        <p:spPr>
          <a:xfrm>
            <a:off x="4224313" y="3846022"/>
            <a:ext cx="4680000" cy="691884"/>
          </a:xfrm>
        </p:spPr>
        <p:txBody>
          <a:bodyPr numCol="1" spcCol="180000" anchor="ctr" anchorCtr="0">
            <a:normAutofit/>
          </a:bodyPr>
          <a:lstStyle>
            <a:lvl1pPr marL="0" indent="0">
              <a:buNone/>
              <a:defRPr sz="2000" i="0">
                <a:solidFill>
                  <a:schemeClr val="tx2"/>
                </a:solidFill>
              </a:defRPr>
            </a:lvl1pPr>
          </a:lstStyle>
          <a:p>
            <a:pPr lvl="0"/>
            <a:r>
              <a:rPr lang="nl-NL" dirty="0"/>
              <a:t>Klik om de tekststijl van het model te bewerken</a:t>
            </a:r>
          </a:p>
        </p:txBody>
      </p:sp>
      <p:sp>
        <p:nvSpPr>
          <p:cNvPr id="19" name="Tijdelijke aanduiding voor tekst 13"/>
          <p:cNvSpPr>
            <a:spLocks noGrp="1"/>
          </p:cNvSpPr>
          <p:nvPr>
            <p:ph type="body" sz="quarter" idx="17" hasCustomPrompt="1"/>
          </p:nvPr>
        </p:nvSpPr>
        <p:spPr>
          <a:xfrm>
            <a:off x="4224313" y="4639509"/>
            <a:ext cx="4680000" cy="691884"/>
          </a:xfrm>
        </p:spPr>
        <p:txBody>
          <a:bodyPr numCol="1" spcCol="180000" anchor="ctr" anchorCtr="0">
            <a:normAutofit/>
          </a:bodyPr>
          <a:lstStyle>
            <a:lvl1pPr marL="0" indent="0">
              <a:buNone/>
              <a:defRPr sz="2000" i="0">
                <a:solidFill>
                  <a:schemeClr val="tx2"/>
                </a:solidFill>
              </a:defRPr>
            </a:lvl1pPr>
          </a:lstStyle>
          <a:p>
            <a:pPr lvl="0"/>
            <a:r>
              <a:rPr lang="nl-NL" dirty="0"/>
              <a:t>Klik om de tekststijl van het model te bewerken</a:t>
            </a:r>
          </a:p>
        </p:txBody>
      </p:sp>
      <p:sp>
        <p:nvSpPr>
          <p:cNvPr id="20" name="Tijdelijke aanduiding voor tekst 13"/>
          <p:cNvSpPr>
            <a:spLocks noGrp="1"/>
          </p:cNvSpPr>
          <p:nvPr>
            <p:ph type="body" sz="quarter" idx="18" hasCustomPrompt="1"/>
          </p:nvPr>
        </p:nvSpPr>
        <p:spPr>
          <a:xfrm>
            <a:off x="4224313" y="5405528"/>
            <a:ext cx="4680000" cy="691884"/>
          </a:xfrm>
        </p:spPr>
        <p:txBody>
          <a:bodyPr numCol="1" spcCol="180000" anchor="ctr" anchorCtr="0">
            <a:normAutofit/>
          </a:bodyPr>
          <a:lstStyle>
            <a:lvl1pPr marL="0" indent="0">
              <a:buNone/>
              <a:defRPr sz="2000" i="0">
                <a:solidFill>
                  <a:schemeClr val="tx2"/>
                </a:solidFill>
              </a:defRPr>
            </a:lvl1pPr>
          </a:lstStyle>
          <a:p>
            <a:pPr lvl="0"/>
            <a:r>
              <a:rPr lang="nl-NL" dirty="0"/>
              <a:t>Klik om de tekststijl van het model te bewerken</a:t>
            </a:r>
          </a:p>
        </p:txBody>
      </p:sp>
      <p:sp>
        <p:nvSpPr>
          <p:cNvPr id="21" name="Tijdelijke aanduiding voor afbeelding 3"/>
          <p:cNvSpPr>
            <a:spLocks noGrp="1" noChangeAspect="1"/>
          </p:cNvSpPr>
          <p:nvPr>
            <p:ph type="pic" sz="quarter" idx="19"/>
          </p:nvPr>
        </p:nvSpPr>
        <p:spPr>
          <a:xfrm>
            <a:off x="3612341" y="3921366"/>
            <a:ext cx="541203" cy="540000"/>
          </a:xfrm>
          <a:blipFill>
            <a:blip r:embed="rId2"/>
            <a:stretch>
              <a:fillRect/>
            </a:stretch>
          </a:blipFill>
        </p:spPr>
        <p:txBody>
          <a:bodyPr>
            <a:normAutofit/>
          </a:bodyPr>
          <a:lstStyle>
            <a:lvl1pPr marL="0" indent="0" algn="ctr">
              <a:buNone/>
              <a:defRPr sz="100">
                <a:solidFill>
                  <a:schemeClr val="bg1"/>
                </a:solidFill>
              </a:defRPr>
            </a:lvl1pPr>
          </a:lstStyle>
          <a:p>
            <a:r>
              <a:rPr lang="nl-NL"/>
              <a:t>Klik op het pictogram als u een afbeelding wilt toevoegen</a:t>
            </a:r>
            <a:endParaRPr lang="nl-NL" dirty="0"/>
          </a:p>
        </p:txBody>
      </p:sp>
      <p:sp>
        <p:nvSpPr>
          <p:cNvPr id="22" name="Tijdelijke aanduiding voor afbeelding 3"/>
          <p:cNvSpPr>
            <a:spLocks noGrp="1" noChangeAspect="1"/>
          </p:cNvSpPr>
          <p:nvPr>
            <p:ph type="pic" sz="quarter" idx="20"/>
          </p:nvPr>
        </p:nvSpPr>
        <p:spPr>
          <a:xfrm>
            <a:off x="3612341" y="4707382"/>
            <a:ext cx="541203" cy="540000"/>
          </a:xfrm>
          <a:blipFill>
            <a:blip r:embed="rId3"/>
            <a:stretch>
              <a:fillRect/>
            </a:stretch>
          </a:blipFill>
        </p:spPr>
        <p:txBody>
          <a:bodyPr>
            <a:normAutofit/>
          </a:bodyPr>
          <a:lstStyle>
            <a:lvl1pPr marL="0" indent="0" algn="ctr">
              <a:buNone/>
              <a:defRPr sz="100">
                <a:solidFill>
                  <a:schemeClr val="bg1"/>
                </a:solidFill>
              </a:defRPr>
            </a:lvl1pPr>
          </a:lstStyle>
          <a:p>
            <a:r>
              <a:rPr lang="nl-NL"/>
              <a:t>Klik op het pictogram als u een afbeelding wilt toevoegen</a:t>
            </a:r>
            <a:endParaRPr lang="nl-NL" dirty="0"/>
          </a:p>
        </p:txBody>
      </p:sp>
      <p:sp>
        <p:nvSpPr>
          <p:cNvPr id="23" name="Tijdelijke aanduiding voor afbeelding 3"/>
          <p:cNvSpPr>
            <a:spLocks noGrp="1" noChangeAspect="1"/>
          </p:cNvSpPr>
          <p:nvPr>
            <p:ph type="pic" sz="quarter" idx="21"/>
          </p:nvPr>
        </p:nvSpPr>
        <p:spPr>
          <a:xfrm>
            <a:off x="3612341" y="5480872"/>
            <a:ext cx="541203" cy="540000"/>
          </a:xfrm>
          <a:blipFill>
            <a:blip r:embed="rId4"/>
            <a:stretch>
              <a:fillRect/>
            </a:stretch>
          </a:blipFill>
        </p:spPr>
        <p:txBody>
          <a:bodyPr>
            <a:normAutofit/>
          </a:bodyPr>
          <a:lstStyle>
            <a:lvl1pPr marL="0" indent="0" algn="ctr">
              <a:buNone/>
              <a:defRPr sz="100">
                <a:solidFill>
                  <a:schemeClr val="bg1"/>
                </a:solidFill>
              </a:defRPr>
            </a:lvl1pPr>
          </a:lstStyle>
          <a:p>
            <a:r>
              <a:rPr lang="nl-NL"/>
              <a:t>Klik op het pictogram als u een afbeelding wilt toevoegen</a:t>
            </a:r>
            <a:endParaRPr lang="nl-NL" dirty="0"/>
          </a:p>
        </p:txBody>
      </p:sp>
      <p:sp>
        <p:nvSpPr>
          <p:cNvPr id="6" name="Tijdelijke aanduiding voor datum 5"/>
          <p:cNvSpPr>
            <a:spLocks noGrp="1"/>
          </p:cNvSpPr>
          <p:nvPr>
            <p:ph type="dt" sz="half" idx="2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nl-NL" dirty="0"/>
          </a:p>
        </p:txBody>
      </p:sp>
      <p:sp>
        <p:nvSpPr>
          <p:cNvPr id="7" name="Tijdelijke aanduiding voor voettekst 6"/>
          <p:cNvSpPr>
            <a:spLocks noGrp="1"/>
          </p:cNvSpPr>
          <p:nvPr>
            <p:ph type="ftr" sz="quarter" idx="23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nl-NL" dirty="0"/>
          </a:p>
        </p:txBody>
      </p:sp>
      <p:sp>
        <p:nvSpPr>
          <p:cNvPr id="8" name="Tijdelijke aanduiding voor dianummer 7"/>
          <p:cNvSpPr>
            <a:spLocks noGrp="1"/>
          </p:cNvSpPr>
          <p:nvPr>
            <p:ph type="sldNum" sz="quarter" idx="24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0A0A6AF-03C5-477E-939A-E28F7E7F05EA}" type="slidenum">
              <a:rPr lang="nl-NL" smtClean="0"/>
              <a:pPr/>
              <a:t>‹nr.›</a:t>
            </a:fld>
            <a:endParaRPr lang="nl-NL" dirty="0"/>
          </a:p>
        </p:txBody>
      </p:sp>
      <p:pic>
        <p:nvPicPr>
          <p:cNvPr id="13" name="Afbeelding 12">
            <a:extLst>
              <a:ext uri="{FF2B5EF4-FFF2-40B4-BE49-F238E27FC236}">
                <a16:creationId xmlns:a16="http://schemas.microsoft.com/office/drawing/2014/main" id="{FB3C3CD6-10DA-6245-AAF8-F302EE3DC00A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682750"/>
          </a:xfrm>
          <a:prstGeom prst="rect">
            <a:avLst/>
          </a:prstGeom>
        </p:spPr>
      </p:pic>
      <p:pic>
        <p:nvPicPr>
          <p:cNvPr id="15" name="Afbeelding 14">
            <a:extLst>
              <a:ext uri="{FF2B5EF4-FFF2-40B4-BE49-F238E27FC236}">
                <a16:creationId xmlns:a16="http://schemas.microsoft.com/office/drawing/2014/main" id="{2DA7043E-86C0-F543-8074-32517EAEA5E2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476066" y="455251"/>
            <a:ext cx="1080933" cy="7672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783838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angepaste indeling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72986D66-1FE5-8F4C-99F0-79E98C3D48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FBE0C684-3203-FE41-B951-7785335606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B4327996-B903-5A49-B78D-1F7340DF4C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0A6AF-03C5-477E-939A-E28F7E7F05EA}" type="slidenum">
              <a:rPr lang="nl-NL" smtClean="0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12099775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Voorpag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pDatum"/>
          <p:cNvSpPr>
            <a:spLocks noGrp="1"/>
          </p:cNvSpPr>
          <p:nvPr>
            <p:ph type="dt" sz="half" idx="2"/>
          </p:nvPr>
        </p:nvSpPr>
        <p:spPr>
          <a:xfrm>
            <a:off x="6565900" y="6389688"/>
            <a:ext cx="4800600" cy="3603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spc="-10" baseline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pPr>
              <a:defRPr/>
            </a:pPr>
            <a:fld id="{56808760-0B6A-464A-AC7E-8A91DB9695EB}" type="datetime1">
              <a:rPr lang="nl-NL" smtClean="0"/>
              <a:pPr>
                <a:defRPr/>
              </a:pPr>
              <a:t>30-4-2025</a:t>
            </a:fld>
            <a:endParaRPr lang="nl-NL" dirty="0"/>
          </a:p>
        </p:txBody>
      </p:sp>
      <p:sp>
        <p:nvSpPr>
          <p:cNvPr id="3" name="shpTitel"/>
          <p:cNvSpPr>
            <a:spLocks noGrp="1"/>
          </p:cNvSpPr>
          <p:nvPr>
            <p:ph type="title"/>
          </p:nvPr>
        </p:nvSpPr>
        <p:spPr>
          <a:xfrm>
            <a:off x="6565900" y="2447926"/>
            <a:ext cx="4800600" cy="942975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r>
              <a:rPr lang="nl-NL" dirty="0"/>
              <a:t>Klik om de stijl te bewerken</a:t>
            </a:r>
          </a:p>
        </p:txBody>
      </p:sp>
      <p:sp>
        <p:nvSpPr>
          <p:cNvPr id="4" name="shpTekst"/>
          <p:cNvSpPr>
            <a:spLocks noGrp="1"/>
          </p:cNvSpPr>
          <p:nvPr>
            <p:ph idx="1"/>
          </p:nvPr>
        </p:nvSpPr>
        <p:spPr bwMode="auto">
          <a:xfrm>
            <a:off x="6546851" y="3484563"/>
            <a:ext cx="4800600" cy="2773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dirty="0"/>
              <a:t>Klik om de modelstijlen te bewerken</a:t>
            </a:r>
          </a:p>
        </p:txBody>
      </p:sp>
    </p:spTree>
    <p:extLst>
      <p:ext uri="{BB962C8B-B14F-4D97-AF65-F5344CB8AC3E}">
        <p14:creationId xmlns:p14="http://schemas.microsoft.com/office/powerpoint/2010/main" val="3132853222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Shape 70"/>
          <p:cNvSpPr/>
          <p:nvPr/>
        </p:nvSpPr>
        <p:spPr>
          <a:xfrm>
            <a:off x="8837084" y="6429375"/>
            <a:ext cx="381001" cy="20955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21600"/>
                </a:moveTo>
                <a:lnTo>
                  <a:pt x="3499" y="21600"/>
                </a:lnTo>
                <a:lnTo>
                  <a:pt x="9292" y="17673"/>
                </a:lnTo>
                <a:lnTo>
                  <a:pt x="14360" y="12764"/>
                </a:lnTo>
                <a:lnTo>
                  <a:pt x="18704" y="7855"/>
                </a:lnTo>
                <a:lnTo>
                  <a:pt x="21600" y="1964"/>
                </a:lnTo>
                <a:lnTo>
                  <a:pt x="20152" y="0"/>
                </a:lnTo>
                <a:lnTo>
                  <a:pt x="16532" y="6873"/>
                </a:lnTo>
                <a:lnTo>
                  <a:pt x="12188" y="12764"/>
                </a:lnTo>
                <a:lnTo>
                  <a:pt x="6396" y="17673"/>
                </a:lnTo>
                <a:lnTo>
                  <a:pt x="0" y="21600"/>
                </a:lnTo>
                <a:close/>
              </a:path>
            </a:pathLst>
          </a:custGeom>
          <a:gradFill>
            <a:gsLst>
              <a:gs pos="0">
                <a:srgbClr val="0077C8"/>
              </a:gs>
              <a:gs pos="100000">
                <a:srgbClr val="0088E4"/>
              </a:gs>
            </a:gsLst>
            <a:lin ang="8100000"/>
          </a:gradFill>
          <a:ln w="12700">
            <a:miter lim="400000"/>
          </a:ln>
        </p:spPr>
        <p:txBody>
          <a:bodyPr lIns="0" tIns="0" rIns="0" bIns="0"/>
          <a:lstStyle/>
          <a:p>
            <a:pPr lvl="0">
              <a:defRPr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defRPr>
            </a:pPr>
            <a:endParaRPr sz="1800"/>
          </a:p>
        </p:txBody>
      </p:sp>
      <p:grpSp>
        <p:nvGrpSpPr>
          <p:cNvPr id="134" name="Group 134"/>
          <p:cNvGrpSpPr/>
          <p:nvPr/>
        </p:nvGrpSpPr>
        <p:grpSpPr>
          <a:xfrm>
            <a:off x="4234" y="4267200"/>
            <a:ext cx="12187767" cy="2590800"/>
            <a:chOff x="0" y="0"/>
            <a:chExt cx="9140825" cy="2590800"/>
          </a:xfrm>
        </p:grpSpPr>
        <p:sp>
          <p:nvSpPr>
            <p:cNvPr id="71" name="Shape 71"/>
            <p:cNvSpPr/>
            <p:nvPr/>
          </p:nvSpPr>
          <p:spPr>
            <a:xfrm>
              <a:off x="0" y="0"/>
              <a:ext cx="9140825" cy="2590800"/>
            </a:xfrm>
            <a:prstGeom prst="rect">
              <a:avLst/>
            </a:prstGeom>
            <a:gradFill flip="none" rotWithShape="1">
              <a:gsLst>
                <a:gs pos="0">
                  <a:srgbClr val="0088E4"/>
                </a:gs>
                <a:gs pos="100000">
                  <a:srgbClr val="0068AE"/>
                </a:gs>
              </a:gsLst>
              <a:lin ang="16200000" scaled="0"/>
            </a:gra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>
                <a:defRPr>
                  <a:solidFill>
                    <a:srgbClr val="FFFFFF"/>
                  </a:solidFill>
                  <a:latin typeface="Tahoma"/>
                  <a:ea typeface="Tahoma"/>
                  <a:cs typeface="Tahoma"/>
                  <a:sym typeface="Tahoma"/>
                </a:defRPr>
              </a:pPr>
              <a:endParaRPr sz="1800"/>
            </a:p>
          </p:txBody>
        </p:sp>
        <p:grpSp>
          <p:nvGrpSpPr>
            <p:cNvPr id="83" name="Group 83"/>
            <p:cNvGrpSpPr/>
            <p:nvPr/>
          </p:nvGrpSpPr>
          <p:grpSpPr>
            <a:xfrm>
              <a:off x="5597525" y="1630362"/>
              <a:ext cx="1257300" cy="827088"/>
              <a:chOff x="0" y="0"/>
              <a:chExt cx="1257299" cy="827087"/>
            </a:xfrm>
          </p:grpSpPr>
          <p:sp>
            <p:nvSpPr>
              <p:cNvPr id="72" name="Shape 72"/>
              <p:cNvSpPr/>
              <p:nvPr/>
            </p:nvSpPr>
            <p:spPr>
              <a:xfrm>
                <a:off x="252412" y="150812"/>
                <a:ext cx="844551" cy="51911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19679" h="19679" extrusionOk="0">
                    <a:moveTo>
                      <a:pt x="16796" y="2882"/>
                    </a:moveTo>
                    <a:cubicBezTo>
                      <a:pt x="20639" y="6724"/>
                      <a:pt x="20639" y="12954"/>
                      <a:pt x="16796" y="16796"/>
                    </a:cubicBezTo>
                    <a:cubicBezTo>
                      <a:pt x="12954" y="20639"/>
                      <a:pt x="6724" y="20639"/>
                      <a:pt x="2882" y="16796"/>
                    </a:cubicBezTo>
                    <a:cubicBezTo>
                      <a:pt x="-961" y="12954"/>
                      <a:pt x="-961" y="6724"/>
                      <a:pt x="2882" y="2882"/>
                    </a:cubicBezTo>
                    <a:cubicBezTo>
                      <a:pt x="6724" y="-961"/>
                      <a:pt x="12954" y="-961"/>
                      <a:pt x="16796" y="2882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0088E4"/>
                  </a:gs>
                  <a:gs pos="100000">
                    <a:srgbClr val="007CCF"/>
                  </a:gs>
                </a:gsLst>
                <a:path path="circle">
                  <a:fillToRect l="37721" t="-19636" r="62278" b="119636"/>
                </a:path>
              </a:gra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  <a:endParaRPr sz="1800"/>
              </a:p>
            </p:txBody>
          </p:sp>
          <p:sp>
            <p:nvSpPr>
              <p:cNvPr id="73" name="Shape 73"/>
              <p:cNvSpPr/>
              <p:nvPr/>
            </p:nvSpPr>
            <p:spPr>
              <a:xfrm>
                <a:off x="315912" y="198437"/>
                <a:ext cx="717551" cy="43656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19679" h="19679" extrusionOk="0">
                    <a:moveTo>
                      <a:pt x="16796" y="2882"/>
                    </a:moveTo>
                    <a:cubicBezTo>
                      <a:pt x="20639" y="6724"/>
                      <a:pt x="20639" y="12954"/>
                      <a:pt x="16796" y="16796"/>
                    </a:cubicBezTo>
                    <a:cubicBezTo>
                      <a:pt x="12954" y="20639"/>
                      <a:pt x="6724" y="20639"/>
                      <a:pt x="2882" y="16796"/>
                    </a:cubicBezTo>
                    <a:cubicBezTo>
                      <a:pt x="-961" y="12954"/>
                      <a:pt x="-961" y="6724"/>
                      <a:pt x="2882" y="2882"/>
                    </a:cubicBezTo>
                    <a:cubicBezTo>
                      <a:pt x="6724" y="-961"/>
                      <a:pt x="12954" y="-961"/>
                      <a:pt x="16796" y="2882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0088E4"/>
                  </a:gs>
                  <a:gs pos="100000">
                    <a:srgbClr val="007CCF"/>
                  </a:gs>
                </a:gsLst>
                <a:lin ang="16200000" scaled="0"/>
              </a:gra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  <a:endParaRPr sz="1800"/>
              </a:p>
            </p:txBody>
          </p:sp>
          <p:sp>
            <p:nvSpPr>
              <p:cNvPr id="74" name="Shape 74"/>
              <p:cNvSpPr/>
              <p:nvPr/>
            </p:nvSpPr>
            <p:spPr>
              <a:xfrm>
                <a:off x="404812" y="249237"/>
                <a:ext cx="546101" cy="32861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19679" h="19679" extrusionOk="0">
                    <a:moveTo>
                      <a:pt x="16796" y="2882"/>
                    </a:moveTo>
                    <a:cubicBezTo>
                      <a:pt x="20639" y="6724"/>
                      <a:pt x="20639" y="12954"/>
                      <a:pt x="16796" y="16796"/>
                    </a:cubicBezTo>
                    <a:cubicBezTo>
                      <a:pt x="12954" y="20639"/>
                      <a:pt x="6724" y="20639"/>
                      <a:pt x="2882" y="16796"/>
                    </a:cubicBezTo>
                    <a:cubicBezTo>
                      <a:pt x="-961" y="12954"/>
                      <a:pt x="-961" y="6724"/>
                      <a:pt x="2882" y="2882"/>
                    </a:cubicBezTo>
                    <a:cubicBezTo>
                      <a:pt x="6724" y="-961"/>
                      <a:pt x="12954" y="-961"/>
                      <a:pt x="16796" y="2882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0080D7"/>
                  </a:gs>
                  <a:gs pos="100000">
                    <a:srgbClr val="0088E4"/>
                  </a:gs>
                </a:gsLst>
                <a:lin ang="16200000" scaled="0"/>
              </a:gra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  <a:endParaRPr sz="1800"/>
              </a:p>
            </p:txBody>
          </p:sp>
          <p:sp>
            <p:nvSpPr>
              <p:cNvPr id="75" name="Shape 75"/>
              <p:cNvSpPr/>
              <p:nvPr/>
            </p:nvSpPr>
            <p:spPr>
              <a:xfrm>
                <a:off x="468312" y="287337"/>
                <a:ext cx="415926" cy="25241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19679" h="19679" extrusionOk="0">
                    <a:moveTo>
                      <a:pt x="16796" y="2882"/>
                    </a:moveTo>
                    <a:cubicBezTo>
                      <a:pt x="20639" y="6724"/>
                      <a:pt x="20639" y="12954"/>
                      <a:pt x="16796" y="16796"/>
                    </a:cubicBezTo>
                    <a:cubicBezTo>
                      <a:pt x="12954" y="20639"/>
                      <a:pt x="6724" y="20639"/>
                      <a:pt x="2882" y="16796"/>
                    </a:cubicBezTo>
                    <a:cubicBezTo>
                      <a:pt x="-961" y="12954"/>
                      <a:pt x="-961" y="6724"/>
                      <a:pt x="2882" y="2882"/>
                    </a:cubicBezTo>
                    <a:cubicBezTo>
                      <a:pt x="6724" y="-961"/>
                      <a:pt x="12954" y="-961"/>
                      <a:pt x="16796" y="2882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0088E4"/>
                  </a:gs>
                  <a:gs pos="100000">
                    <a:srgbClr val="0084DD"/>
                  </a:gs>
                </a:gsLst>
                <a:lin ang="16200000" scaled="0"/>
              </a:gra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  <a:endParaRPr sz="1800"/>
              </a:p>
            </p:txBody>
          </p:sp>
          <p:sp>
            <p:nvSpPr>
              <p:cNvPr id="76" name="Shape 76"/>
              <p:cNvSpPr/>
              <p:nvPr/>
            </p:nvSpPr>
            <p:spPr>
              <a:xfrm>
                <a:off x="522287" y="328612"/>
                <a:ext cx="304801" cy="16986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19679" h="19679" extrusionOk="0">
                    <a:moveTo>
                      <a:pt x="16796" y="2882"/>
                    </a:moveTo>
                    <a:cubicBezTo>
                      <a:pt x="20639" y="6724"/>
                      <a:pt x="20639" y="12954"/>
                      <a:pt x="16796" y="16796"/>
                    </a:cubicBezTo>
                    <a:cubicBezTo>
                      <a:pt x="12954" y="20639"/>
                      <a:pt x="6724" y="20639"/>
                      <a:pt x="2882" y="16796"/>
                    </a:cubicBezTo>
                    <a:cubicBezTo>
                      <a:pt x="-961" y="12954"/>
                      <a:pt x="-961" y="6724"/>
                      <a:pt x="2882" y="2882"/>
                    </a:cubicBezTo>
                    <a:cubicBezTo>
                      <a:pt x="6724" y="-961"/>
                      <a:pt x="12954" y="-961"/>
                      <a:pt x="16796" y="2882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0080D7"/>
                  </a:gs>
                  <a:gs pos="100000">
                    <a:srgbClr val="0088E4"/>
                  </a:gs>
                </a:gsLst>
                <a:lin ang="16200000" scaled="0"/>
              </a:gra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  <a:endParaRPr sz="1800"/>
              </a:p>
            </p:txBody>
          </p:sp>
          <p:sp>
            <p:nvSpPr>
              <p:cNvPr id="77" name="Shape 77"/>
              <p:cNvSpPr/>
              <p:nvPr/>
            </p:nvSpPr>
            <p:spPr>
              <a:xfrm>
                <a:off x="76200" y="0"/>
                <a:ext cx="608013" cy="25558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261" y="1610"/>
                    </a:moveTo>
                    <a:lnTo>
                      <a:pt x="14532" y="3220"/>
                    </a:lnTo>
                    <a:lnTo>
                      <a:pt x="8425" y="7245"/>
                    </a:lnTo>
                    <a:lnTo>
                      <a:pt x="5711" y="10330"/>
                    </a:lnTo>
                    <a:lnTo>
                      <a:pt x="3336" y="13550"/>
                    </a:lnTo>
                    <a:lnTo>
                      <a:pt x="1357" y="17575"/>
                    </a:lnTo>
                    <a:lnTo>
                      <a:pt x="0" y="21600"/>
                    </a:lnTo>
                    <a:lnTo>
                      <a:pt x="0" y="18380"/>
                    </a:lnTo>
                    <a:lnTo>
                      <a:pt x="1640" y="14355"/>
                    </a:lnTo>
                    <a:lnTo>
                      <a:pt x="3675" y="11135"/>
                    </a:lnTo>
                    <a:lnTo>
                      <a:pt x="8764" y="4830"/>
                    </a:lnTo>
                    <a:lnTo>
                      <a:pt x="14532" y="1610"/>
                    </a:lnTo>
                    <a:lnTo>
                      <a:pt x="21261" y="0"/>
                    </a:lnTo>
                    <a:lnTo>
                      <a:pt x="21600" y="0"/>
                    </a:lnTo>
                    <a:lnTo>
                      <a:pt x="21600" y="1610"/>
                    </a:lnTo>
                    <a:lnTo>
                      <a:pt x="21261" y="1610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rgbClr val="0088E4"/>
                  </a:gs>
                  <a:gs pos="100000">
                    <a:srgbClr val="0080D7"/>
                  </a:gs>
                </a:gsLst>
                <a:lin ang="16200000" scaled="0"/>
              </a:gra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  <a:latin typeface="Tahoma"/>
                    <a:ea typeface="Tahoma"/>
                    <a:cs typeface="Tahoma"/>
                    <a:sym typeface="Tahoma"/>
                  </a:defRPr>
                </a:pPr>
                <a:endParaRPr sz="1800"/>
              </a:p>
            </p:txBody>
          </p:sp>
          <p:sp>
            <p:nvSpPr>
              <p:cNvPr id="78" name="Shape 78"/>
              <p:cNvSpPr/>
              <p:nvPr/>
            </p:nvSpPr>
            <p:spPr>
              <a:xfrm>
                <a:off x="266700" y="722312"/>
                <a:ext cx="704851" cy="10477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2531" y="17673"/>
                    </a:moveTo>
                    <a:lnTo>
                      <a:pt x="17212" y="15709"/>
                    </a:lnTo>
                    <a:lnTo>
                      <a:pt x="21600" y="7855"/>
                    </a:lnTo>
                    <a:lnTo>
                      <a:pt x="21600" y="11782"/>
                    </a:lnTo>
                    <a:lnTo>
                      <a:pt x="17212" y="19636"/>
                    </a:lnTo>
                    <a:lnTo>
                      <a:pt x="12531" y="21600"/>
                    </a:lnTo>
                    <a:lnTo>
                      <a:pt x="9069" y="19636"/>
                    </a:lnTo>
                    <a:lnTo>
                      <a:pt x="5851" y="15709"/>
                    </a:lnTo>
                    <a:lnTo>
                      <a:pt x="2926" y="11782"/>
                    </a:lnTo>
                    <a:lnTo>
                      <a:pt x="0" y="3927"/>
                    </a:lnTo>
                    <a:lnTo>
                      <a:pt x="0" y="0"/>
                    </a:lnTo>
                    <a:lnTo>
                      <a:pt x="2633" y="7855"/>
                    </a:lnTo>
                    <a:lnTo>
                      <a:pt x="9069" y="15709"/>
                    </a:lnTo>
                    <a:lnTo>
                      <a:pt x="12531" y="17673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rgbClr val="0088E4"/>
                  </a:gs>
                  <a:gs pos="100000">
                    <a:srgbClr val="0073C1"/>
                  </a:gs>
                </a:gsLst>
                <a:lin ang="8100000" scaled="0"/>
              </a:gra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  <a:latin typeface="Tahoma"/>
                    <a:ea typeface="Tahoma"/>
                    <a:cs typeface="Tahoma"/>
                    <a:sym typeface="Tahoma"/>
                  </a:defRPr>
                </a:pPr>
                <a:endParaRPr sz="1800"/>
              </a:p>
            </p:txBody>
          </p:sp>
          <p:sp>
            <p:nvSpPr>
              <p:cNvPr id="79" name="Shape 79"/>
              <p:cNvSpPr/>
              <p:nvPr/>
            </p:nvSpPr>
            <p:spPr>
              <a:xfrm>
                <a:off x="0" y="303212"/>
                <a:ext cx="141288" cy="34290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912" y="6600"/>
                    </a:moveTo>
                    <a:lnTo>
                      <a:pt x="4369" y="10800"/>
                    </a:lnTo>
                    <a:lnTo>
                      <a:pt x="8737" y="14400"/>
                    </a:lnTo>
                    <a:lnTo>
                      <a:pt x="14562" y="18000"/>
                    </a:lnTo>
                    <a:lnTo>
                      <a:pt x="21600" y="21600"/>
                    </a:lnTo>
                    <a:lnTo>
                      <a:pt x="17474" y="21600"/>
                    </a:lnTo>
                    <a:lnTo>
                      <a:pt x="10193" y="18000"/>
                    </a:lnTo>
                    <a:lnTo>
                      <a:pt x="4369" y="14400"/>
                    </a:lnTo>
                    <a:lnTo>
                      <a:pt x="1456" y="10800"/>
                    </a:lnTo>
                    <a:lnTo>
                      <a:pt x="0" y="6600"/>
                    </a:lnTo>
                    <a:lnTo>
                      <a:pt x="0" y="3000"/>
                    </a:lnTo>
                    <a:lnTo>
                      <a:pt x="2912" y="0"/>
                    </a:lnTo>
                    <a:lnTo>
                      <a:pt x="7281" y="0"/>
                    </a:lnTo>
                    <a:lnTo>
                      <a:pt x="4369" y="3000"/>
                    </a:lnTo>
                    <a:lnTo>
                      <a:pt x="2912" y="6600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rgbClr val="0077C8"/>
                  </a:gs>
                  <a:gs pos="100000">
                    <a:srgbClr val="0088E4"/>
                  </a:gs>
                </a:gsLst>
                <a:lin ang="16200000" scaled="0"/>
              </a:gra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  <a:latin typeface="Tahoma"/>
                    <a:ea typeface="Tahoma"/>
                    <a:cs typeface="Tahoma"/>
                    <a:sym typeface="Tahoma"/>
                  </a:defRPr>
                </a:pPr>
                <a:endParaRPr sz="1800"/>
              </a:p>
            </p:txBody>
          </p:sp>
          <p:sp>
            <p:nvSpPr>
              <p:cNvPr id="80" name="Shape 80"/>
              <p:cNvSpPr/>
              <p:nvPr/>
            </p:nvSpPr>
            <p:spPr>
              <a:xfrm>
                <a:off x="66675" y="47625"/>
                <a:ext cx="1190625" cy="73183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1046" y="20757"/>
                    </a:moveTo>
                    <a:lnTo>
                      <a:pt x="8993" y="20475"/>
                    </a:lnTo>
                    <a:lnTo>
                      <a:pt x="7084" y="19913"/>
                    </a:lnTo>
                    <a:lnTo>
                      <a:pt x="5349" y="19070"/>
                    </a:lnTo>
                    <a:lnTo>
                      <a:pt x="3788" y="17945"/>
                    </a:lnTo>
                    <a:lnTo>
                      <a:pt x="2400" y="16259"/>
                    </a:lnTo>
                    <a:lnTo>
                      <a:pt x="1533" y="14572"/>
                    </a:lnTo>
                    <a:lnTo>
                      <a:pt x="867" y="12604"/>
                    </a:lnTo>
                    <a:lnTo>
                      <a:pt x="694" y="10636"/>
                    </a:lnTo>
                    <a:lnTo>
                      <a:pt x="867" y="8668"/>
                    </a:lnTo>
                    <a:lnTo>
                      <a:pt x="1533" y="6700"/>
                    </a:lnTo>
                    <a:lnTo>
                      <a:pt x="2400" y="5013"/>
                    </a:lnTo>
                    <a:lnTo>
                      <a:pt x="3788" y="3608"/>
                    </a:lnTo>
                    <a:lnTo>
                      <a:pt x="5349" y="2202"/>
                    </a:lnTo>
                    <a:lnTo>
                      <a:pt x="7084" y="1406"/>
                    </a:lnTo>
                    <a:lnTo>
                      <a:pt x="8993" y="843"/>
                    </a:lnTo>
                    <a:lnTo>
                      <a:pt x="11046" y="562"/>
                    </a:lnTo>
                    <a:lnTo>
                      <a:pt x="13822" y="843"/>
                    </a:lnTo>
                    <a:lnTo>
                      <a:pt x="16251" y="1921"/>
                    </a:lnTo>
                    <a:lnTo>
                      <a:pt x="16251" y="1406"/>
                    </a:lnTo>
                    <a:lnTo>
                      <a:pt x="13822" y="281"/>
                    </a:lnTo>
                    <a:lnTo>
                      <a:pt x="11046" y="0"/>
                    </a:lnTo>
                    <a:lnTo>
                      <a:pt x="8819" y="281"/>
                    </a:lnTo>
                    <a:lnTo>
                      <a:pt x="6737" y="843"/>
                    </a:lnTo>
                    <a:lnTo>
                      <a:pt x="4829" y="1921"/>
                    </a:lnTo>
                    <a:lnTo>
                      <a:pt x="3267" y="3046"/>
                    </a:lnTo>
                    <a:lnTo>
                      <a:pt x="1880" y="4732"/>
                    </a:lnTo>
                    <a:lnTo>
                      <a:pt x="867" y="6419"/>
                    </a:lnTo>
                    <a:lnTo>
                      <a:pt x="173" y="8387"/>
                    </a:lnTo>
                    <a:lnTo>
                      <a:pt x="0" y="10636"/>
                    </a:lnTo>
                    <a:lnTo>
                      <a:pt x="173" y="12885"/>
                    </a:lnTo>
                    <a:lnTo>
                      <a:pt x="867" y="14853"/>
                    </a:lnTo>
                    <a:lnTo>
                      <a:pt x="1880" y="16821"/>
                    </a:lnTo>
                    <a:lnTo>
                      <a:pt x="3267" y="18508"/>
                    </a:lnTo>
                    <a:lnTo>
                      <a:pt x="4829" y="19632"/>
                    </a:lnTo>
                    <a:lnTo>
                      <a:pt x="6737" y="20757"/>
                    </a:lnTo>
                    <a:lnTo>
                      <a:pt x="8819" y="21319"/>
                    </a:lnTo>
                    <a:lnTo>
                      <a:pt x="11046" y="21600"/>
                    </a:lnTo>
                    <a:lnTo>
                      <a:pt x="12954" y="21319"/>
                    </a:lnTo>
                    <a:lnTo>
                      <a:pt x="14689" y="21038"/>
                    </a:lnTo>
                    <a:lnTo>
                      <a:pt x="17610" y="19351"/>
                    </a:lnTo>
                    <a:lnTo>
                      <a:pt x="18998" y="18226"/>
                    </a:lnTo>
                    <a:lnTo>
                      <a:pt x="20039" y="16821"/>
                    </a:lnTo>
                    <a:lnTo>
                      <a:pt x="20906" y="15415"/>
                    </a:lnTo>
                    <a:lnTo>
                      <a:pt x="21600" y="13728"/>
                    </a:lnTo>
                    <a:lnTo>
                      <a:pt x="21427" y="13447"/>
                    </a:lnTo>
                    <a:lnTo>
                      <a:pt x="21080" y="13166"/>
                    </a:lnTo>
                    <a:lnTo>
                      <a:pt x="20559" y="14853"/>
                    </a:lnTo>
                    <a:lnTo>
                      <a:pt x="19692" y="16259"/>
                    </a:lnTo>
                    <a:lnTo>
                      <a:pt x="18651" y="17664"/>
                    </a:lnTo>
                    <a:lnTo>
                      <a:pt x="17465" y="18789"/>
                    </a:lnTo>
                    <a:lnTo>
                      <a:pt x="14516" y="20194"/>
                    </a:lnTo>
                    <a:lnTo>
                      <a:pt x="12781" y="20757"/>
                    </a:lnTo>
                    <a:lnTo>
                      <a:pt x="11046" y="20757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rgbClr val="0088E4"/>
                  </a:gs>
                  <a:gs pos="100000">
                    <a:srgbClr val="007CCF"/>
                  </a:gs>
                </a:gsLst>
                <a:path path="circle">
                  <a:fillToRect l="37721" t="-19636" r="62278" b="119636"/>
                </a:path>
              </a:gra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  <a:latin typeface="Tahoma"/>
                    <a:ea typeface="Tahoma"/>
                    <a:cs typeface="Tahoma"/>
                    <a:sym typeface="Tahoma"/>
                  </a:defRPr>
                </a:pPr>
                <a:endParaRPr sz="1800"/>
              </a:p>
            </p:txBody>
          </p:sp>
          <p:sp>
            <p:nvSpPr>
              <p:cNvPr id="81" name="Shape 81"/>
              <p:cNvSpPr/>
              <p:nvPr/>
            </p:nvSpPr>
            <p:spPr>
              <a:xfrm>
                <a:off x="809625" y="9525"/>
                <a:ext cx="152400" cy="4762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0"/>
                    </a:moveTo>
                    <a:lnTo>
                      <a:pt x="0" y="8640"/>
                    </a:lnTo>
                    <a:lnTo>
                      <a:pt x="10800" y="12960"/>
                    </a:lnTo>
                    <a:lnTo>
                      <a:pt x="21600" y="21600"/>
                    </a:lnTo>
                    <a:lnTo>
                      <a:pt x="21600" y="12960"/>
                    </a:lnTo>
                    <a:lnTo>
                      <a:pt x="10800" y="8640"/>
                    </a:lnTo>
                    <a:lnTo>
                      <a:pt x="0" y="0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rgbClr val="0077C8"/>
                  </a:gs>
                  <a:gs pos="100000">
                    <a:srgbClr val="0088E4"/>
                  </a:gs>
                </a:gsLst>
                <a:lin ang="10800000" scaled="0"/>
              </a:gra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  <a:latin typeface="Tahoma"/>
                    <a:ea typeface="Tahoma"/>
                    <a:cs typeface="Tahoma"/>
                    <a:sym typeface="Tahoma"/>
                  </a:defRPr>
                </a:pPr>
                <a:endParaRPr sz="1800"/>
              </a:p>
            </p:txBody>
          </p:sp>
          <p:sp>
            <p:nvSpPr>
              <p:cNvPr id="82" name="Shape 82"/>
              <p:cNvSpPr/>
              <p:nvPr/>
            </p:nvSpPr>
            <p:spPr>
              <a:xfrm>
                <a:off x="608012" y="369887"/>
                <a:ext cx="133351" cy="8413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19679" h="19679" extrusionOk="0">
                    <a:moveTo>
                      <a:pt x="16796" y="2882"/>
                    </a:moveTo>
                    <a:cubicBezTo>
                      <a:pt x="20639" y="6724"/>
                      <a:pt x="20639" y="12954"/>
                      <a:pt x="16796" y="16796"/>
                    </a:cubicBezTo>
                    <a:cubicBezTo>
                      <a:pt x="12954" y="20639"/>
                      <a:pt x="6724" y="20639"/>
                      <a:pt x="2882" y="16796"/>
                    </a:cubicBezTo>
                    <a:cubicBezTo>
                      <a:pt x="-961" y="12954"/>
                      <a:pt x="-961" y="6724"/>
                      <a:pt x="2882" y="2882"/>
                    </a:cubicBezTo>
                    <a:cubicBezTo>
                      <a:pt x="6724" y="-961"/>
                      <a:pt x="12954" y="-961"/>
                      <a:pt x="16796" y="2882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0088E4"/>
                  </a:gs>
                  <a:gs pos="100000">
                    <a:srgbClr val="0080D7"/>
                  </a:gs>
                </a:gsLst>
                <a:lin ang="16200000" scaled="0"/>
              </a:gra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  <a:endParaRPr sz="1800"/>
              </a:p>
            </p:txBody>
          </p:sp>
        </p:grpSp>
        <p:grpSp>
          <p:nvGrpSpPr>
            <p:cNvPr id="102" name="Group 102"/>
            <p:cNvGrpSpPr/>
            <p:nvPr/>
          </p:nvGrpSpPr>
          <p:grpSpPr>
            <a:xfrm>
              <a:off x="2816225" y="1497012"/>
              <a:ext cx="2581275" cy="1084263"/>
              <a:chOff x="0" y="0"/>
              <a:chExt cx="2581275" cy="1084262"/>
            </a:xfrm>
          </p:grpSpPr>
          <p:sp>
            <p:nvSpPr>
              <p:cNvPr id="84" name="Shape 84"/>
              <p:cNvSpPr/>
              <p:nvPr/>
            </p:nvSpPr>
            <p:spPr>
              <a:xfrm>
                <a:off x="781050" y="481012"/>
                <a:ext cx="1012825" cy="59848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19679" h="19679" extrusionOk="0">
                    <a:moveTo>
                      <a:pt x="16796" y="2882"/>
                    </a:moveTo>
                    <a:cubicBezTo>
                      <a:pt x="20639" y="6724"/>
                      <a:pt x="20639" y="12954"/>
                      <a:pt x="16796" y="16796"/>
                    </a:cubicBezTo>
                    <a:cubicBezTo>
                      <a:pt x="12954" y="20639"/>
                      <a:pt x="6724" y="20639"/>
                      <a:pt x="2882" y="16796"/>
                    </a:cubicBezTo>
                    <a:cubicBezTo>
                      <a:pt x="-961" y="12954"/>
                      <a:pt x="-961" y="6724"/>
                      <a:pt x="2882" y="2882"/>
                    </a:cubicBezTo>
                    <a:cubicBezTo>
                      <a:pt x="6724" y="-961"/>
                      <a:pt x="12954" y="-961"/>
                      <a:pt x="16796" y="2882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0088E4"/>
                  </a:gs>
                  <a:gs pos="100000">
                    <a:srgbClr val="0077C8"/>
                  </a:gs>
                </a:gsLst>
                <a:lin ang="13500000" scaled="0"/>
              </a:gra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  <a:endParaRPr sz="1800"/>
              </a:p>
            </p:txBody>
          </p:sp>
          <p:sp>
            <p:nvSpPr>
              <p:cNvPr id="85" name="Shape 85"/>
              <p:cNvSpPr/>
              <p:nvPr/>
            </p:nvSpPr>
            <p:spPr>
              <a:xfrm>
                <a:off x="854075" y="519112"/>
                <a:ext cx="862013" cy="52705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19679" h="19679" extrusionOk="0">
                    <a:moveTo>
                      <a:pt x="16796" y="2882"/>
                    </a:moveTo>
                    <a:cubicBezTo>
                      <a:pt x="20639" y="6724"/>
                      <a:pt x="20639" y="12954"/>
                      <a:pt x="16796" y="16796"/>
                    </a:cubicBezTo>
                    <a:cubicBezTo>
                      <a:pt x="12954" y="20639"/>
                      <a:pt x="6724" y="20639"/>
                      <a:pt x="2882" y="16796"/>
                    </a:cubicBezTo>
                    <a:cubicBezTo>
                      <a:pt x="-961" y="12954"/>
                      <a:pt x="-961" y="6724"/>
                      <a:pt x="2882" y="2882"/>
                    </a:cubicBezTo>
                    <a:cubicBezTo>
                      <a:pt x="6724" y="-961"/>
                      <a:pt x="12954" y="-961"/>
                      <a:pt x="16796" y="2882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0077C8"/>
                  </a:gs>
                  <a:gs pos="100000">
                    <a:srgbClr val="0088E4"/>
                  </a:gs>
                </a:gsLst>
                <a:lin ang="13500000" scaled="0"/>
              </a:gra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  <a:endParaRPr sz="1800"/>
              </a:p>
            </p:txBody>
          </p:sp>
          <p:sp>
            <p:nvSpPr>
              <p:cNvPr id="86" name="Shape 86"/>
              <p:cNvSpPr/>
              <p:nvPr/>
            </p:nvSpPr>
            <p:spPr>
              <a:xfrm>
                <a:off x="896937" y="552450"/>
                <a:ext cx="795339" cy="47466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19679" h="19679" extrusionOk="0">
                    <a:moveTo>
                      <a:pt x="16796" y="2882"/>
                    </a:moveTo>
                    <a:cubicBezTo>
                      <a:pt x="20639" y="6724"/>
                      <a:pt x="20639" y="12954"/>
                      <a:pt x="16796" y="16796"/>
                    </a:cubicBezTo>
                    <a:cubicBezTo>
                      <a:pt x="12954" y="20639"/>
                      <a:pt x="6724" y="20639"/>
                      <a:pt x="2882" y="16796"/>
                    </a:cubicBezTo>
                    <a:cubicBezTo>
                      <a:pt x="-961" y="12954"/>
                      <a:pt x="-961" y="6724"/>
                      <a:pt x="2882" y="2882"/>
                    </a:cubicBezTo>
                    <a:cubicBezTo>
                      <a:pt x="6724" y="-961"/>
                      <a:pt x="12954" y="-961"/>
                      <a:pt x="16796" y="2882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0088E4"/>
                  </a:gs>
                  <a:gs pos="100000">
                    <a:srgbClr val="007CCF"/>
                  </a:gs>
                </a:gsLst>
                <a:lin ang="13500000" scaled="0"/>
              </a:gra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  <a:endParaRPr sz="1800"/>
              </a:p>
            </p:txBody>
          </p:sp>
          <p:sp>
            <p:nvSpPr>
              <p:cNvPr id="87" name="Shape 87"/>
              <p:cNvSpPr/>
              <p:nvPr/>
            </p:nvSpPr>
            <p:spPr>
              <a:xfrm>
                <a:off x="939800" y="581025"/>
                <a:ext cx="704850" cy="40957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19679" h="19679" extrusionOk="0">
                    <a:moveTo>
                      <a:pt x="16796" y="2882"/>
                    </a:moveTo>
                    <a:cubicBezTo>
                      <a:pt x="20639" y="6724"/>
                      <a:pt x="20639" y="12954"/>
                      <a:pt x="16796" y="16796"/>
                    </a:cubicBezTo>
                    <a:cubicBezTo>
                      <a:pt x="12954" y="20639"/>
                      <a:pt x="6724" y="20639"/>
                      <a:pt x="2882" y="16796"/>
                    </a:cubicBezTo>
                    <a:cubicBezTo>
                      <a:pt x="-961" y="12954"/>
                      <a:pt x="-961" y="6724"/>
                      <a:pt x="2882" y="2882"/>
                    </a:cubicBezTo>
                    <a:cubicBezTo>
                      <a:pt x="6724" y="-961"/>
                      <a:pt x="12954" y="-961"/>
                      <a:pt x="16796" y="2882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0088E4"/>
                  </a:gs>
                  <a:gs pos="100000">
                    <a:srgbClr val="0077C8"/>
                  </a:gs>
                </a:gsLst>
                <a:lin ang="16200000" scaled="0"/>
              </a:gra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  <a:endParaRPr sz="1800"/>
              </a:p>
            </p:txBody>
          </p:sp>
          <p:sp>
            <p:nvSpPr>
              <p:cNvPr id="88" name="Shape 88"/>
              <p:cNvSpPr/>
              <p:nvPr/>
            </p:nvSpPr>
            <p:spPr>
              <a:xfrm>
                <a:off x="966787" y="593725"/>
                <a:ext cx="655638" cy="38100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19679" h="19679" extrusionOk="0">
                    <a:moveTo>
                      <a:pt x="16796" y="2882"/>
                    </a:moveTo>
                    <a:cubicBezTo>
                      <a:pt x="20639" y="6724"/>
                      <a:pt x="20639" y="12954"/>
                      <a:pt x="16796" y="16796"/>
                    </a:cubicBezTo>
                    <a:cubicBezTo>
                      <a:pt x="12954" y="20639"/>
                      <a:pt x="6724" y="20639"/>
                      <a:pt x="2882" y="16796"/>
                    </a:cubicBezTo>
                    <a:cubicBezTo>
                      <a:pt x="-961" y="12954"/>
                      <a:pt x="-961" y="6724"/>
                      <a:pt x="2882" y="2882"/>
                    </a:cubicBezTo>
                    <a:cubicBezTo>
                      <a:pt x="6724" y="-961"/>
                      <a:pt x="12954" y="-961"/>
                      <a:pt x="16796" y="2882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0088E4"/>
                  </a:gs>
                  <a:gs pos="100000">
                    <a:srgbClr val="0080D7"/>
                  </a:gs>
                </a:gsLst>
                <a:lin ang="16200000" scaled="0"/>
              </a:gra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  <a:endParaRPr sz="1800"/>
              </a:p>
            </p:txBody>
          </p:sp>
          <p:sp>
            <p:nvSpPr>
              <p:cNvPr id="89" name="Shape 89"/>
              <p:cNvSpPr/>
              <p:nvPr/>
            </p:nvSpPr>
            <p:spPr>
              <a:xfrm>
                <a:off x="1049337" y="627062"/>
                <a:ext cx="485776" cy="30480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19679" h="19679" extrusionOk="0">
                    <a:moveTo>
                      <a:pt x="16796" y="2882"/>
                    </a:moveTo>
                    <a:cubicBezTo>
                      <a:pt x="20639" y="6724"/>
                      <a:pt x="20639" y="12954"/>
                      <a:pt x="16796" y="16796"/>
                    </a:cubicBezTo>
                    <a:cubicBezTo>
                      <a:pt x="12954" y="20639"/>
                      <a:pt x="6724" y="20639"/>
                      <a:pt x="2882" y="16796"/>
                    </a:cubicBezTo>
                    <a:cubicBezTo>
                      <a:pt x="-961" y="12954"/>
                      <a:pt x="-961" y="6724"/>
                      <a:pt x="2882" y="2882"/>
                    </a:cubicBezTo>
                    <a:cubicBezTo>
                      <a:pt x="6724" y="-961"/>
                      <a:pt x="12954" y="-961"/>
                      <a:pt x="16796" y="2882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0088E4"/>
                  </a:gs>
                  <a:gs pos="100000">
                    <a:srgbClr val="0077C8"/>
                  </a:gs>
                </a:gsLst>
                <a:lin ang="16200000" scaled="0"/>
              </a:gra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  <a:endParaRPr sz="1800"/>
              </a:p>
            </p:txBody>
          </p:sp>
          <p:sp>
            <p:nvSpPr>
              <p:cNvPr id="90" name="Shape 90"/>
              <p:cNvSpPr/>
              <p:nvPr/>
            </p:nvSpPr>
            <p:spPr>
              <a:xfrm>
                <a:off x="1111250" y="674687"/>
                <a:ext cx="360363" cy="21431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19679" h="19679" extrusionOk="0">
                    <a:moveTo>
                      <a:pt x="16796" y="2882"/>
                    </a:moveTo>
                    <a:cubicBezTo>
                      <a:pt x="20639" y="6724"/>
                      <a:pt x="20639" y="12954"/>
                      <a:pt x="16796" y="16796"/>
                    </a:cubicBezTo>
                    <a:cubicBezTo>
                      <a:pt x="12954" y="20639"/>
                      <a:pt x="6724" y="20639"/>
                      <a:pt x="2882" y="16796"/>
                    </a:cubicBezTo>
                    <a:cubicBezTo>
                      <a:pt x="-961" y="12954"/>
                      <a:pt x="-961" y="6724"/>
                      <a:pt x="2882" y="2882"/>
                    </a:cubicBezTo>
                    <a:cubicBezTo>
                      <a:pt x="6724" y="-961"/>
                      <a:pt x="12954" y="-961"/>
                      <a:pt x="16796" y="2882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007CCF"/>
                  </a:gs>
                  <a:gs pos="100000">
                    <a:srgbClr val="0088E4"/>
                  </a:gs>
                </a:gsLst>
                <a:lin ang="13500000" scaled="0"/>
              </a:gra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  <a:endParaRPr sz="1800"/>
              </a:p>
            </p:txBody>
          </p:sp>
          <p:sp>
            <p:nvSpPr>
              <p:cNvPr id="91" name="Shape 91"/>
              <p:cNvSpPr/>
              <p:nvPr/>
            </p:nvSpPr>
            <p:spPr>
              <a:xfrm>
                <a:off x="1216024" y="739775"/>
                <a:ext cx="142877" cy="9525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19679" h="19679" extrusionOk="0">
                    <a:moveTo>
                      <a:pt x="16796" y="2882"/>
                    </a:moveTo>
                    <a:cubicBezTo>
                      <a:pt x="20639" y="6724"/>
                      <a:pt x="20639" y="12954"/>
                      <a:pt x="16796" y="16796"/>
                    </a:cubicBezTo>
                    <a:cubicBezTo>
                      <a:pt x="12954" y="20639"/>
                      <a:pt x="6724" y="20639"/>
                      <a:pt x="2882" y="16796"/>
                    </a:cubicBezTo>
                    <a:cubicBezTo>
                      <a:pt x="-961" y="12954"/>
                      <a:pt x="-961" y="6724"/>
                      <a:pt x="2882" y="2882"/>
                    </a:cubicBezTo>
                    <a:cubicBezTo>
                      <a:pt x="6724" y="-961"/>
                      <a:pt x="12954" y="-961"/>
                      <a:pt x="16796" y="2882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007CCF"/>
                  </a:gs>
                  <a:gs pos="100000">
                    <a:srgbClr val="0088E4"/>
                  </a:gs>
                </a:gsLst>
                <a:lin ang="10800000" scaled="0"/>
              </a:gra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  <a:endParaRPr sz="1800"/>
              </a:p>
            </p:txBody>
          </p:sp>
          <p:sp>
            <p:nvSpPr>
              <p:cNvPr id="92" name="Shape 92"/>
              <p:cNvSpPr/>
              <p:nvPr/>
            </p:nvSpPr>
            <p:spPr>
              <a:xfrm>
                <a:off x="1284287" y="303212"/>
                <a:ext cx="712789" cy="29527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89" y="697"/>
                    </a:moveTo>
                    <a:lnTo>
                      <a:pt x="7232" y="2090"/>
                    </a:lnTo>
                    <a:lnTo>
                      <a:pt x="10366" y="4181"/>
                    </a:lnTo>
                    <a:lnTo>
                      <a:pt x="13259" y="6968"/>
                    </a:lnTo>
                    <a:lnTo>
                      <a:pt x="15862" y="9755"/>
                    </a:lnTo>
                    <a:lnTo>
                      <a:pt x="18177" y="13239"/>
                    </a:lnTo>
                    <a:lnTo>
                      <a:pt x="20202" y="17419"/>
                    </a:lnTo>
                    <a:lnTo>
                      <a:pt x="21600" y="21600"/>
                    </a:lnTo>
                    <a:lnTo>
                      <a:pt x="21600" y="18813"/>
                    </a:lnTo>
                    <a:lnTo>
                      <a:pt x="19912" y="14632"/>
                    </a:lnTo>
                    <a:lnTo>
                      <a:pt x="17887" y="11148"/>
                    </a:lnTo>
                    <a:lnTo>
                      <a:pt x="15573" y="7665"/>
                    </a:lnTo>
                    <a:lnTo>
                      <a:pt x="12970" y="5574"/>
                    </a:lnTo>
                    <a:lnTo>
                      <a:pt x="6943" y="1394"/>
                    </a:lnTo>
                    <a:lnTo>
                      <a:pt x="3761" y="697"/>
                    </a:lnTo>
                    <a:lnTo>
                      <a:pt x="289" y="0"/>
                    </a:lnTo>
                    <a:lnTo>
                      <a:pt x="0" y="0"/>
                    </a:lnTo>
                    <a:lnTo>
                      <a:pt x="0" y="697"/>
                    </a:lnTo>
                    <a:lnTo>
                      <a:pt x="289" y="697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rgbClr val="0088E4"/>
                  </a:gs>
                  <a:gs pos="100000">
                    <a:srgbClr val="007CCF"/>
                  </a:gs>
                </a:gsLst>
                <a:lin ang="16200000" scaled="0"/>
              </a:gra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  <a:latin typeface="Tahoma"/>
                    <a:ea typeface="Tahoma"/>
                    <a:cs typeface="Tahoma"/>
                    <a:sym typeface="Tahoma"/>
                  </a:defRPr>
                </a:pPr>
                <a:endParaRPr sz="1800"/>
              </a:p>
            </p:txBody>
          </p:sp>
          <p:sp>
            <p:nvSpPr>
              <p:cNvPr id="93" name="Shape 93"/>
              <p:cNvSpPr/>
              <p:nvPr/>
            </p:nvSpPr>
            <p:spPr>
              <a:xfrm>
                <a:off x="581025" y="350837"/>
                <a:ext cx="1416051" cy="73342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558" y="12904"/>
                    </a:moveTo>
                    <a:lnTo>
                      <a:pt x="704" y="10379"/>
                    </a:lnTo>
                    <a:lnTo>
                      <a:pt x="1432" y="8135"/>
                    </a:lnTo>
                    <a:lnTo>
                      <a:pt x="2306" y="6171"/>
                    </a:lnTo>
                    <a:lnTo>
                      <a:pt x="3616" y="4488"/>
                    </a:lnTo>
                    <a:lnTo>
                      <a:pt x="5072" y="2805"/>
                    </a:lnTo>
                    <a:lnTo>
                      <a:pt x="6820" y="1683"/>
                    </a:lnTo>
                    <a:lnTo>
                      <a:pt x="8834" y="1122"/>
                    </a:lnTo>
                    <a:lnTo>
                      <a:pt x="10873" y="842"/>
                    </a:lnTo>
                    <a:lnTo>
                      <a:pt x="12911" y="1122"/>
                    </a:lnTo>
                    <a:lnTo>
                      <a:pt x="14780" y="1683"/>
                    </a:lnTo>
                    <a:lnTo>
                      <a:pt x="16528" y="2805"/>
                    </a:lnTo>
                    <a:lnTo>
                      <a:pt x="17984" y="4488"/>
                    </a:lnTo>
                    <a:lnTo>
                      <a:pt x="19294" y="6171"/>
                    </a:lnTo>
                    <a:lnTo>
                      <a:pt x="20168" y="8135"/>
                    </a:lnTo>
                    <a:lnTo>
                      <a:pt x="20896" y="10379"/>
                    </a:lnTo>
                    <a:lnTo>
                      <a:pt x="21042" y="12904"/>
                    </a:lnTo>
                    <a:lnTo>
                      <a:pt x="20751" y="15429"/>
                    </a:lnTo>
                    <a:lnTo>
                      <a:pt x="20168" y="17673"/>
                    </a:lnTo>
                    <a:lnTo>
                      <a:pt x="19003" y="19917"/>
                    </a:lnTo>
                    <a:lnTo>
                      <a:pt x="17547" y="21600"/>
                    </a:lnTo>
                    <a:lnTo>
                      <a:pt x="18566" y="21600"/>
                    </a:lnTo>
                    <a:lnTo>
                      <a:pt x="19877" y="19917"/>
                    </a:lnTo>
                    <a:lnTo>
                      <a:pt x="20751" y="17673"/>
                    </a:lnTo>
                    <a:lnTo>
                      <a:pt x="21454" y="15429"/>
                    </a:lnTo>
                    <a:lnTo>
                      <a:pt x="21600" y="12904"/>
                    </a:lnTo>
                    <a:lnTo>
                      <a:pt x="21454" y="10379"/>
                    </a:lnTo>
                    <a:lnTo>
                      <a:pt x="20751" y="7855"/>
                    </a:lnTo>
                    <a:lnTo>
                      <a:pt x="19731" y="5610"/>
                    </a:lnTo>
                    <a:lnTo>
                      <a:pt x="18421" y="3927"/>
                    </a:lnTo>
                    <a:lnTo>
                      <a:pt x="16819" y="2244"/>
                    </a:lnTo>
                    <a:lnTo>
                      <a:pt x="15071" y="1122"/>
                    </a:lnTo>
                    <a:lnTo>
                      <a:pt x="13057" y="281"/>
                    </a:lnTo>
                    <a:lnTo>
                      <a:pt x="10873" y="0"/>
                    </a:lnTo>
                    <a:lnTo>
                      <a:pt x="8689" y="281"/>
                    </a:lnTo>
                    <a:lnTo>
                      <a:pt x="6674" y="1122"/>
                    </a:lnTo>
                    <a:lnTo>
                      <a:pt x="4781" y="2244"/>
                    </a:lnTo>
                    <a:lnTo>
                      <a:pt x="3179" y="3927"/>
                    </a:lnTo>
                    <a:lnTo>
                      <a:pt x="1869" y="5610"/>
                    </a:lnTo>
                    <a:lnTo>
                      <a:pt x="849" y="7855"/>
                    </a:lnTo>
                    <a:lnTo>
                      <a:pt x="291" y="10379"/>
                    </a:lnTo>
                    <a:lnTo>
                      <a:pt x="0" y="12904"/>
                    </a:lnTo>
                    <a:lnTo>
                      <a:pt x="146" y="15429"/>
                    </a:lnTo>
                    <a:lnTo>
                      <a:pt x="849" y="17673"/>
                    </a:lnTo>
                    <a:lnTo>
                      <a:pt x="1723" y="19917"/>
                    </a:lnTo>
                    <a:lnTo>
                      <a:pt x="3034" y="21600"/>
                    </a:lnTo>
                    <a:lnTo>
                      <a:pt x="4053" y="21600"/>
                    </a:lnTo>
                    <a:lnTo>
                      <a:pt x="2597" y="19917"/>
                    </a:lnTo>
                    <a:lnTo>
                      <a:pt x="1432" y="17673"/>
                    </a:lnTo>
                    <a:lnTo>
                      <a:pt x="849" y="15429"/>
                    </a:lnTo>
                    <a:lnTo>
                      <a:pt x="558" y="12904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rgbClr val="0073C1"/>
                  </a:gs>
                  <a:gs pos="100000">
                    <a:srgbClr val="0088E4"/>
                  </a:gs>
                </a:gsLst>
                <a:lin ang="13500000" scaled="0"/>
              </a:gra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  <a:latin typeface="Tahoma"/>
                    <a:ea typeface="Tahoma"/>
                    <a:cs typeface="Tahoma"/>
                    <a:sym typeface="Tahoma"/>
                  </a:defRPr>
                </a:pPr>
                <a:endParaRPr sz="1800"/>
              </a:p>
            </p:txBody>
          </p:sp>
          <p:sp>
            <p:nvSpPr>
              <p:cNvPr id="94" name="Shape 94"/>
              <p:cNvSpPr/>
              <p:nvPr/>
            </p:nvSpPr>
            <p:spPr>
              <a:xfrm>
                <a:off x="485774" y="312737"/>
                <a:ext cx="646114" cy="77152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958" y="13333"/>
                    </a:moveTo>
                    <a:lnTo>
                      <a:pt x="1277" y="10933"/>
                    </a:lnTo>
                    <a:lnTo>
                      <a:pt x="2554" y="8800"/>
                    </a:lnTo>
                    <a:lnTo>
                      <a:pt x="4416" y="6667"/>
                    </a:lnTo>
                    <a:lnTo>
                      <a:pt x="6969" y="4800"/>
                    </a:lnTo>
                    <a:lnTo>
                      <a:pt x="9842" y="3200"/>
                    </a:lnTo>
                    <a:lnTo>
                      <a:pt x="13354" y="1867"/>
                    </a:lnTo>
                    <a:lnTo>
                      <a:pt x="17503" y="1067"/>
                    </a:lnTo>
                    <a:lnTo>
                      <a:pt x="21600" y="267"/>
                    </a:lnTo>
                    <a:lnTo>
                      <a:pt x="21600" y="0"/>
                    </a:lnTo>
                    <a:lnTo>
                      <a:pt x="17184" y="533"/>
                    </a:lnTo>
                    <a:lnTo>
                      <a:pt x="13034" y="1600"/>
                    </a:lnTo>
                    <a:lnTo>
                      <a:pt x="9523" y="2933"/>
                    </a:lnTo>
                    <a:lnTo>
                      <a:pt x="6331" y="4533"/>
                    </a:lnTo>
                    <a:lnTo>
                      <a:pt x="3831" y="6400"/>
                    </a:lnTo>
                    <a:lnTo>
                      <a:pt x="1596" y="8533"/>
                    </a:lnTo>
                    <a:lnTo>
                      <a:pt x="319" y="10933"/>
                    </a:lnTo>
                    <a:lnTo>
                      <a:pt x="0" y="13333"/>
                    </a:lnTo>
                    <a:lnTo>
                      <a:pt x="319" y="15467"/>
                    </a:lnTo>
                    <a:lnTo>
                      <a:pt x="1596" y="17600"/>
                    </a:lnTo>
                    <a:lnTo>
                      <a:pt x="3511" y="19733"/>
                    </a:lnTo>
                    <a:lnTo>
                      <a:pt x="5693" y="21600"/>
                    </a:lnTo>
                    <a:lnTo>
                      <a:pt x="6969" y="21600"/>
                    </a:lnTo>
                    <a:lnTo>
                      <a:pt x="4416" y="20000"/>
                    </a:lnTo>
                    <a:lnTo>
                      <a:pt x="2554" y="17867"/>
                    </a:lnTo>
                    <a:lnTo>
                      <a:pt x="1277" y="15733"/>
                    </a:lnTo>
                    <a:lnTo>
                      <a:pt x="958" y="13333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rgbClr val="007CCF"/>
                  </a:gs>
                  <a:gs pos="100000">
                    <a:srgbClr val="0088E4"/>
                  </a:gs>
                </a:gsLst>
                <a:lin ang="10800000" scaled="0"/>
              </a:gra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  <a:latin typeface="Tahoma"/>
                    <a:ea typeface="Tahoma"/>
                    <a:cs typeface="Tahoma"/>
                    <a:sym typeface="Tahoma"/>
                  </a:defRPr>
                </a:pPr>
                <a:endParaRPr sz="1800"/>
              </a:p>
            </p:txBody>
          </p:sp>
          <p:sp>
            <p:nvSpPr>
              <p:cNvPr id="95" name="Shape 95"/>
              <p:cNvSpPr/>
              <p:nvPr/>
            </p:nvSpPr>
            <p:spPr>
              <a:xfrm>
                <a:off x="1922462" y="655637"/>
                <a:ext cx="171451" cy="40005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7966" y="7200"/>
                    </a:moveTo>
                    <a:lnTo>
                      <a:pt x="16755" y="11314"/>
                    </a:lnTo>
                    <a:lnTo>
                      <a:pt x="13121" y="14914"/>
                    </a:lnTo>
                    <a:lnTo>
                      <a:pt x="7267" y="18514"/>
                    </a:lnTo>
                    <a:lnTo>
                      <a:pt x="0" y="21600"/>
                    </a:lnTo>
                    <a:lnTo>
                      <a:pt x="3634" y="21600"/>
                    </a:lnTo>
                    <a:lnTo>
                      <a:pt x="10699" y="18514"/>
                    </a:lnTo>
                    <a:lnTo>
                      <a:pt x="16755" y="14914"/>
                    </a:lnTo>
                    <a:lnTo>
                      <a:pt x="20389" y="11314"/>
                    </a:lnTo>
                    <a:lnTo>
                      <a:pt x="21600" y="7200"/>
                    </a:lnTo>
                    <a:lnTo>
                      <a:pt x="20389" y="3600"/>
                    </a:lnTo>
                    <a:lnTo>
                      <a:pt x="17966" y="0"/>
                    </a:lnTo>
                    <a:lnTo>
                      <a:pt x="13121" y="0"/>
                    </a:lnTo>
                    <a:lnTo>
                      <a:pt x="16755" y="3600"/>
                    </a:lnTo>
                    <a:lnTo>
                      <a:pt x="17966" y="7200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rgbClr val="006FBB"/>
                  </a:gs>
                  <a:gs pos="100000">
                    <a:srgbClr val="0088E4"/>
                  </a:gs>
                </a:gsLst>
                <a:lin ang="16200000" scaled="0"/>
              </a:gra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  <a:latin typeface="Tahoma"/>
                    <a:ea typeface="Tahoma"/>
                    <a:cs typeface="Tahoma"/>
                    <a:sym typeface="Tahoma"/>
                  </a:defRPr>
                </a:pPr>
                <a:endParaRPr sz="1800"/>
              </a:p>
            </p:txBody>
          </p:sp>
          <p:sp>
            <p:nvSpPr>
              <p:cNvPr id="96" name="Shape 96"/>
              <p:cNvSpPr/>
              <p:nvPr/>
            </p:nvSpPr>
            <p:spPr>
              <a:xfrm>
                <a:off x="463550" y="85725"/>
                <a:ext cx="1325563" cy="23812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3400" y="2592"/>
                    </a:moveTo>
                    <a:lnTo>
                      <a:pt x="15443" y="3456"/>
                    </a:lnTo>
                    <a:lnTo>
                      <a:pt x="17642" y="4320"/>
                    </a:lnTo>
                    <a:lnTo>
                      <a:pt x="19531" y="6048"/>
                    </a:lnTo>
                    <a:lnTo>
                      <a:pt x="21419" y="8640"/>
                    </a:lnTo>
                    <a:lnTo>
                      <a:pt x="21600" y="6048"/>
                    </a:lnTo>
                    <a:lnTo>
                      <a:pt x="19686" y="3456"/>
                    </a:lnTo>
                    <a:lnTo>
                      <a:pt x="17797" y="1728"/>
                    </a:lnTo>
                    <a:lnTo>
                      <a:pt x="13400" y="0"/>
                    </a:lnTo>
                    <a:lnTo>
                      <a:pt x="9623" y="1728"/>
                    </a:lnTo>
                    <a:lnTo>
                      <a:pt x="6001" y="5184"/>
                    </a:lnTo>
                    <a:lnTo>
                      <a:pt x="2846" y="11232"/>
                    </a:lnTo>
                    <a:lnTo>
                      <a:pt x="0" y="19008"/>
                    </a:lnTo>
                    <a:lnTo>
                      <a:pt x="491" y="21600"/>
                    </a:lnTo>
                    <a:lnTo>
                      <a:pt x="3156" y="13824"/>
                    </a:lnTo>
                    <a:lnTo>
                      <a:pt x="6312" y="7776"/>
                    </a:lnTo>
                    <a:lnTo>
                      <a:pt x="9778" y="4320"/>
                    </a:lnTo>
                    <a:lnTo>
                      <a:pt x="13400" y="2592"/>
                    </a:lnTo>
                    <a:close/>
                  </a:path>
                </a:pathLst>
              </a:custGeom>
              <a:solidFill>
                <a:srgbClr val="0088E4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  <a:latin typeface="Tahoma"/>
                    <a:ea typeface="Tahoma"/>
                    <a:cs typeface="Tahoma"/>
                    <a:sym typeface="Tahoma"/>
                  </a:defRPr>
                </a:pPr>
                <a:endParaRPr sz="1800"/>
              </a:p>
            </p:txBody>
          </p:sp>
          <p:sp>
            <p:nvSpPr>
              <p:cNvPr id="97" name="Shape 97"/>
              <p:cNvSpPr/>
              <p:nvPr/>
            </p:nvSpPr>
            <p:spPr>
              <a:xfrm>
                <a:off x="144462" y="352425"/>
                <a:ext cx="271463" cy="73183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3916" y="12323"/>
                    </a:moveTo>
                    <a:lnTo>
                      <a:pt x="5432" y="8949"/>
                    </a:lnTo>
                    <a:lnTo>
                      <a:pt x="8463" y="6138"/>
                    </a:lnTo>
                    <a:lnTo>
                      <a:pt x="14653" y="3374"/>
                    </a:lnTo>
                    <a:lnTo>
                      <a:pt x="21600" y="843"/>
                    </a:lnTo>
                    <a:lnTo>
                      <a:pt x="19326" y="0"/>
                    </a:lnTo>
                    <a:lnTo>
                      <a:pt x="10863" y="2811"/>
                    </a:lnTo>
                    <a:lnTo>
                      <a:pt x="5432" y="5623"/>
                    </a:lnTo>
                    <a:lnTo>
                      <a:pt x="1642" y="8949"/>
                    </a:lnTo>
                    <a:lnTo>
                      <a:pt x="0" y="12323"/>
                    </a:lnTo>
                    <a:lnTo>
                      <a:pt x="758" y="14853"/>
                    </a:lnTo>
                    <a:lnTo>
                      <a:pt x="3158" y="17102"/>
                    </a:lnTo>
                    <a:lnTo>
                      <a:pt x="6189" y="19351"/>
                    </a:lnTo>
                    <a:lnTo>
                      <a:pt x="10863" y="21600"/>
                    </a:lnTo>
                    <a:lnTo>
                      <a:pt x="15411" y="21600"/>
                    </a:lnTo>
                    <a:lnTo>
                      <a:pt x="10863" y="19351"/>
                    </a:lnTo>
                    <a:lnTo>
                      <a:pt x="6947" y="17102"/>
                    </a:lnTo>
                    <a:lnTo>
                      <a:pt x="4674" y="14853"/>
                    </a:lnTo>
                    <a:lnTo>
                      <a:pt x="3916" y="12323"/>
                    </a:lnTo>
                    <a:close/>
                  </a:path>
                </a:pathLst>
              </a:custGeom>
              <a:solidFill>
                <a:srgbClr val="0088E4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  <a:latin typeface="Tahoma"/>
                    <a:ea typeface="Tahoma"/>
                    <a:cs typeface="Tahoma"/>
                    <a:sym typeface="Tahoma"/>
                  </a:defRPr>
                </a:pPr>
                <a:endParaRPr sz="1800"/>
              </a:p>
            </p:txBody>
          </p:sp>
          <p:sp>
            <p:nvSpPr>
              <p:cNvPr id="98" name="Shape 98"/>
              <p:cNvSpPr/>
              <p:nvPr/>
            </p:nvSpPr>
            <p:spPr>
              <a:xfrm>
                <a:off x="1865312" y="190500"/>
                <a:ext cx="571501" cy="89376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14004"/>
                    </a:moveTo>
                    <a:lnTo>
                      <a:pt x="21180" y="11702"/>
                    </a:lnTo>
                    <a:lnTo>
                      <a:pt x="20100" y="9630"/>
                    </a:lnTo>
                    <a:lnTo>
                      <a:pt x="18300" y="7827"/>
                    </a:lnTo>
                    <a:lnTo>
                      <a:pt x="15720" y="5985"/>
                    </a:lnTo>
                    <a:lnTo>
                      <a:pt x="12780" y="4144"/>
                    </a:lnTo>
                    <a:lnTo>
                      <a:pt x="9540" y="2532"/>
                    </a:lnTo>
                    <a:lnTo>
                      <a:pt x="5520" y="1151"/>
                    </a:lnTo>
                    <a:lnTo>
                      <a:pt x="1140" y="0"/>
                    </a:lnTo>
                    <a:lnTo>
                      <a:pt x="0" y="460"/>
                    </a:lnTo>
                    <a:lnTo>
                      <a:pt x="4020" y="1611"/>
                    </a:lnTo>
                    <a:lnTo>
                      <a:pt x="8040" y="2993"/>
                    </a:lnTo>
                    <a:lnTo>
                      <a:pt x="11340" y="4374"/>
                    </a:lnTo>
                    <a:lnTo>
                      <a:pt x="14280" y="6215"/>
                    </a:lnTo>
                    <a:lnTo>
                      <a:pt x="16440" y="8057"/>
                    </a:lnTo>
                    <a:lnTo>
                      <a:pt x="17940" y="9860"/>
                    </a:lnTo>
                    <a:lnTo>
                      <a:pt x="19020" y="11932"/>
                    </a:lnTo>
                    <a:lnTo>
                      <a:pt x="19380" y="14004"/>
                    </a:lnTo>
                    <a:lnTo>
                      <a:pt x="19020" y="16075"/>
                    </a:lnTo>
                    <a:lnTo>
                      <a:pt x="17940" y="17917"/>
                    </a:lnTo>
                    <a:lnTo>
                      <a:pt x="16440" y="19758"/>
                    </a:lnTo>
                    <a:lnTo>
                      <a:pt x="14280" y="21600"/>
                    </a:lnTo>
                    <a:lnTo>
                      <a:pt x="16080" y="21600"/>
                    </a:lnTo>
                    <a:lnTo>
                      <a:pt x="18660" y="19758"/>
                    </a:lnTo>
                    <a:lnTo>
                      <a:pt x="20100" y="17917"/>
                    </a:lnTo>
                    <a:lnTo>
                      <a:pt x="21180" y="16075"/>
                    </a:lnTo>
                    <a:lnTo>
                      <a:pt x="21600" y="14004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rgbClr val="0077C8"/>
                  </a:gs>
                  <a:gs pos="100000">
                    <a:srgbClr val="0088E4"/>
                  </a:gs>
                </a:gsLst>
                <a:lin ang="16200000" scaled="0"/>
              </a:gra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  <a:latin typeface="Tahoma"/>
                    <a:ea typeface="Tahoma"/>
                    <a:cs typeface="Tahoma"/>
                    <a:sym typeface="Tahoma"/>
                  </a:defRPr>
                </a:pPr>
                <a:endParaRPr sz="1800"/>
              </a:p>
            </p:txBody>
          </p:sp>
          <p:sp>
            <p:nvSpPr>
              <p:cNvPr id="99" name="Shape 99"/>
              <p:cNvSpPr/>
              <p:nvPr/>
            </p:nvSpPr>
            <p:spPr>
              <a:xfrm>
                <a:off x="860425" y="0"/>
                <a:ext cx="1711325" cy="67468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099" y="21600"/>
                    </a:moveTo>
                    <a:lnTo>
                      <a:pt x="21600" y="21295"/>
                    </a:lnTo>
                    <a:lnTo>
                      <a:pt x="21360" y="19160"/>
                    </a:lnTo>
                    <a:lnTo>
                      <a:pt x="20979" y="17077"/>
                    </a:lnTo>
                    <a:lnTo>
                      <a:pt x="19757" y="12808"/>
                    </a:lnTo>
                    <a:lnTo>
                      <a:pt x="18174" y="9148"/>
                    </a:lnTo>
                    <a:lnTo>
                      <a:pt x="16230" y="6099"/>
                    </a:lnTo>
                    <a:lnTo>
                      <a:pt x="13906" y="3659"/>
                    </a:lnTo>
                    <a:lnTo>
                      <a:pt x="11221" y="1525"/>
                    </a:lnTo>
                    <a:lnTo>
                      <a:pt x="8416" y="305"/>
                    </a:lnTo>
                    <a:lnTo>
                      <a:pt x="5370" y="0"/>
                    </a:lnTo>
                    <a:lnTo>
                      <a:pt x="2685" y="305"/>
                    </a:lnTo>
                    <a:lnTo>
                      <a:pt x="0" y="1220"/>
                    </a:lnTo>
                    <a:lnTo>
                      <a:pt x="240" y="1830"/>
                    </a:lnTo>
                    <a:lnTo>
                      <a:pt x="2685" y="915"/>
                    </a:lnTo>
                    <a:lnTo>
                      <a:pt x="5370" y="610"/>
                    </a:lnTo>
                    <a:lnTo>
                      <a:pt x="8416" y="915"/>
                    </a:lnTo>
                    <a:lnTo>
                      <a:pt x="11101" y="2135"/>
                    </a:lnTo>
                    <a:lnTo>
                      <a:pt x="13665" y="4269"/>
                    </a:lnTo>
                    <a:lnTo>
                      <a:pt x="15990" y="6709"/>
                    </a:lnTo>
                    <a:lnTo>
                      <a:pt x="17933" y="9758"/>
                    </a:lnTo>
                    <a:lnTo>
                      <a:pt x="19396" y="13417"/>
                    </a:lnTo>
                    <a:lnTo>
                      <a:pt x="20017" y="15247"/>
                    </a:lnTo>
                    <a:lnTo>
                      <a:pt x="20498" y="17382"/>
                    </a:lnTo>
                    <a:lnTo>
                      <a:pt x="20859" y="19465"/>
                    </a:lnTo>
                    <a:lnTo>
                      <a:pt x="21099" y="21600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rgbClr val="0077C8"/>
                  </a:gs>
                  <a:gs pos="100000">
                    <a:srgbClr val="0088E4"/>
                  </a:gs>
                </a:gsLst>
                <a:lin ang="16200000" scaled="0"/>
              </a:gra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  <a:latin typeface="Tahoma"/>
                    <a:ea typeface="Tahoma"/>
                    <a:cs typeface="Tahoma"/>
                    <a:sym typeface="Tahoma"/>
                  </a:defRPr>
                </a:pPr>
                <a:endParaRPr sz="1800"/>
              </a:p>
            </p:txBody>
          </p:sp>
          <p:sp>
            <p:nvSpPr>
              <p:cNvPr id="100" name="Shape 100"/>
              <p:cNvSpPr/>
              <p:nvPr/>
            </p:nvSpPr>
            <p:spPr>
              <a:xfrm>
                <a:off x="2425700" y="712787"/>
                <a:ext cx="155575" cy="37147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21600"/>
                    </a:moveTo>
                    <a:lnTo>
                      <a:pt x="5510" y="21600"/>
                    </a:lnTo>
                    <a:lnTo>
                      <a:pt x="12122" y="17169"/>
                    </a:lnTo>
                    <a:lnTo>
                      <a:pt x="17633" y="12738"/>
                    </a:lnTo>
                    <a:lnTo>
                      <a:pt x="20278" y="8308"/>
                    </a:lnTo>
                    <a:lnTo>
                      <a:pt x="21600" y="3323"/>
                    </a:lnTo>
                    <a:lnTo>
                      <a:pt x="21600" y="0"/>
                    </a:lnTo>
                    <a:lnTo>
                      <a:pt x="16310" y="0"/>
                    </a:lnTo>
                    <a:lnTo>
                      <a:pt x="16310" y="3323"/>
                    </a:lnTo>
                    <a:lnTo>
                      <a:pt x="14767" y="8308"/>
                    </a:lnTo>
                    <a:lnTo>
                      <a:pt x="12122" y="12738"/>
                    </a:lnTo>
                    <a:lnTo>
                      <a:pt x="6833" y="17169"/>
                    </a:lnTo>
                    <a:lnTo>
                      <a:pt x="0" y="21600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rgbClr val="0077C8"/>
                  </a:gs>
                  <a:gs pos="100000">
                    <a:srgbClr val="0088E4"/>
                  </a:gs>
                </a:gsLst>
                <a:lin ang="16200000" scaled="0"/>
              </a:gra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  <a:latin typeface="Tahoma"/>
                    <a:ea typeface="Tahoma"/>
                    <a:cs typeface="Tahoma"/>
                    <a:sym typeface="Tahoma"/>
                  </a:defRPr>
                </a:pPr>
                <a:endParaRPr sz="1800"/>
              </a:p>
            </p:txBody>
          </p:sp>
          <p:sp>
            <p:nvSpPr>
              <p:cNvPr id="101" name="Shape 101"/>
              <p:cNvSpPr/>
              <p:nvPr/>
            </p:nvSpPr>
            <p:spPr>
              <a:xfrm>
                <a:off x="0" y="66675"/>
                <a:ext cx="763588" cy="101758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808" y="14928"/>
                    </a:moveTo>
                    <a:lnTo>
                      <a:pt x="1078" y="12502"/>
                    </a:lnTo>
                    <a:lnTo>
                      <a:pt x="2470" y="10278"/>
                    </a:lnTo>
                    <a:lnTo>
                      <a:pt x="4086" y="8290"/>
                    </a:lnTo>
                    <a:lnTo>
                      <a:pt x="6556" y="6268"/>
                    </a:lnTo>
                    <a:lnTo>
                      <a:pt x="9565" y="4448"/>
                    </a:lnTo>
                    <a:lnTo>
                      <a:pt x="13113" y="2831"/>
                    </a:lnTo>
                    <a:lnTo>
                      <a:pt x="17244" y="1617"/>
                    </a:lnTo>
                    <a:lnTo>
                      <a:pt x="21600" y="404"/>
                    </a:lnTo>
                    <a:lnTo>
                      <a:pt x="20522" y="0"/>
                    </a:lnTo>
                    <a:lnTo>
                      <a:pt x="16121" y="1213"/>
                    </a:lnTo>
                    <a:lnTo>
                      <a:pt x="12304" y="2628"/>
                    </a:lnTo>
                    <a:lnTo>
                      <a:pt x="8757" y="4246"/>
                    </a:lnTo>
                    <a:lnTo>
                      <a:pt x="5748" y="6066"/>
                    </a:lnTo>
                    <a:lnTo>
                      <a:pt x="3278" y="8087"/>
                    </a:lnTo>
                    <a:lnTo>
                      <a:pt x="1662" y="10278"/>
                    </a:lnTo>
                    <a:lnTo>
                      <a:pt x="269" y="12502"/>
                    </a:lnTo>
                    <a:lnTo>
                      <a:pt x="0" y="14928"/>
                    </a:lnTo>
                    <a:lnTo>
                      <a:pt x="269" y="16748"/>
                    </a:lnTo>
                    <a:lnTo>
                      <a:pt x="808" y="18365"/>
                    </a:lnTo>
                    <a:lnTo>
                      <a:pt x="1931" y="19983"/>
                    </a:lnTo>
                    <a:lnTo>
                      <a:pt x="3278" y="21600"/>
                    </a:lnTo>
                    <a:lnTo>
                      <a:pt x="4356" y="21600"/>
                    </a:lnTo>
                    <a:lnTo>
                      <a:pt x="3009" y="19983"/>
                    </a:lnTo>
                    <a:lnTo>
                      <a:pt x="1931" y="18365"/>
                    </a:lnTo>
                    <a:lnTo>
                      <a:pt x="1078" y="16748"/>
                    </a:lnTo>
                    <a:lnTo>
                      <a:pt x="808" y="14928"/>
                    </a:lnTo>
                    <a:close/>
                  </a:path>
                </a:pathLst>
              </a:custGeom>
              <a:solidFill>
                <a:srgbClr val="0088E4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  <a:latin typeface="Tahoma"/>
                    <a:ea typeface="Tahoma"/>
                    <a:cs typeface="Tahoma"/>
                    <a:sym typeface="Tahoma"/>
                  </a:defRPr>
                </a:pPr>
                <a:endParaRPr sz="1800"/>
              </a:p>
            </p:txBody>
          </p:sp>
        </p:grpSp>
        <p:grpSp>
          <p:nvGrpSpPr>
            <p:cNvPr id="120" name="Group 120"/>
            <p:cNvGrpSpPr/>
            <p:nvPr/>
          </p:nvGrpSpPr>
          <p:grpSpPr>
            <a:xfrm>
              <a:off x="6550025" y="1066800"/>
              <a:ext cx="2144713" cy="1303338"/>
              <a:chOff x="0" y="0"/>
              <a:chExt cx="2144712" cy="1303337"/>
            </a:xfrm>
          </p:grpSpPr>
          <p:sp>
            <p:nvSpPr>
              <p:cNvPr id="103" name="Shape 103"/>
              <p:cNvSpPr/>
              <p:nvPr/>
            </p:nvSpPr>
            <p:spPr>
              <a:xfrm>
                <a:off x="114300" y="66675"/>
                <a:ext cx="1906588" cy="116046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863" y="0"/>
                    </a:moveTo>
                    <a:lnTo>
                      <a:pt x="8705" y="177"/>
                    </a:lnTo>
                    <a:lnTo>
                      <a:pt x="6654" y="886"/>
                    </a:lnTo>
                    <a:lnTo>
                      <a:pt x="4730" y="1773"/>
                    </a:lnTo>
                    <a:lnTo>
                      <a:pt x="3219" y="3191"/>
                    </a:lnTo>
                    <a:lnTo>
                      <a:pt x="1816" y="4787"/>
                    </a:lnTo>
                    <a:lnTo>
                      <a:pt x="863" y="6560"/>
                    </a:lnTo>
                    <a:lnTo>
                      <a:pt x="216" y="8687"/>
                    </a:lnTo>
                    <a:lnTo>
                      <a:pt x="0" y="10815"/>
                    </a:lnTo>
                    <a:lnTo>
                      <a:pt x="108" y="11849"/>
                    </a:lnTo>
                    <a:lnTo>
                      <a:pt x="216" y="12913"/>
                    </a:lnTo>
                    <a:lnTo>
                      <a:pt x="863" y="15040"/>
                    </a:lnTo>
                    <a:lnTo>
                      <a:pt x="1816" y="16813"/>
                    </a:lnTo>
                    <a:lnTo>
                      <a:pt x="3219" y="18409"/>
                    </a:lnTo>
                    <a:lnTo>
                      <a:pt x="4730" y="19827"/>
                    </a:lnTo>
                    <a:lnTo>
                      <a:pt x="6654" y="20714"/>
                    </a:lnTo>
                    <a:lnTo>
                      <a:pt x="8705" y="21423"/>
                    </a:lnTo>
                    <a:lnTo>
                      <a:pt x="10863" y="21600"/>
                    </a:lnTo>
                    <a:lnTo>
                      <a:pt x="13003" y="21423"/>
                    </a:lnTo>
                    <a:lnTo>
                      <a:pt x="15053" y="20714"/>
                    </a:lnTo>
                    <a:lnTo>
                      <a:pt x="16870" y="19827"/>
                    </a:lnTo>
                    <a:lnTo>
                      <a:pt x="18489" y="18409"/>
                    </a:lnTo>
                    <a:lnTo>
                      <a:pt x="19784" y="16813"/>
                    </a:lnTo>
                    <a:lnTo>
                      <a:pt x="20737" y="15040"/>
                    </a:lnTo>
                    <a:lnTo>
                      <a:pt x="21384" y="12913"/>
                    </a:lnTo>
                    <a:lnTo>
                      <a:pt x="21600" y="11849"/>
                    </a:lnTo>
                    <a:lnTo>
                      <a:pt x="21600" y="9751"/>
                    </a:lnTo>
                    <a:lnTo>
                      <a:pt x="21384" y="8687"/>
                    </a:lnTo>
                    <a:lnTo>
                      <a:pt x="20737" y="6560"/>
                    </a:lnTo>
                    <a:lnTo>
                      <a:pt x="19784" y="4787"/>
                    </a:lnTo>
                    <a:lnTo>
                      <a:pt x="18489" y="3191"/>
                    </a:lnTo>
                    <a:lnTo>
                      <a:pt x="16870" y="1773"/>
                    </a:lnTo>
                    <a:lnTo>
                      <a:pt x="15053" y="886"/>
                    </a:lnTo>
                    <a:lnTo>
                      <a:pt x="13003" y="177"/>
                    </a:lnTo>
                    <a:lnTo>
                      <a:pt x="10863" y="0"/>
                    </a:lnTo>
                    <a:close/>
                    <a:moveTo>
                      <a:pt x="10863" y="20891"/>
                    </a:moveTo>
                    <a:lnTo>
                      <a:pt x="8813" y="20714"/>
                    </a:lnTo>
                    <a:lnTo>
                      <a:pt x="6870" y="20182"/>
                    </a:lnTo>
                    <a:lnTo>
                      <a:pt x="5162" y="19118"/>
                    </a:lnTo>
                    <a:lnTo>
                      <a:pt x="3651" y="18054"/>
                    </a:lnTo>
                    <a:lnTo>
                      <a:pt x="2356" y="16459"/>
                    </a:lnTo>
                    <a:lnTo>
                      <a:pt x="1493" y="14686"/>
                    </a:lnTo>
                    <a:lnTo>
                      <a:pt x="863" y="12913"/>
                    </a:lnTo>
                    <a:lnTo>
                      <a:pt x="755" y="11849"/>
                    </a:lnTo>
                    <a:lnTo>
                      <a:pt x="647" y="10815"/>
                    </a:lnTo>
                    <a:lnTo>
                      <a:pt x="755" y="9751"/>
                    </a:lnTo>
                    <a:lnTo>
                      <a:pt x="863" y="8865"/>
                    </a:lnTo>
                    <a:lnTo>
                      <a:pt x="1493" y="6914"/>
                    </a:lnTo>
                    <a:lnTo>
                      <a:pt x="2356" y="5141"/>
                    </a:lnTo>
                    <a:lnTo>
                      <a:pt x="3651" y="3723"/>
                    </a:lnTo>
                    <a:lnTo>
                      <a:pt x="5162" y="2482"/>
                    </a:lnTo>
                    <a:lnTo>
                      <a:pt x="6870" y="1596"/>
                    </a:lnTo>
                    <a:lnTo>
                      <a:pt x="8813" y="886"/>
                    </a:lnTo>
                    <a:lnTo>
                      <a:pt x="10863" y="709"/>
                    </a:lnTo>
                    <a:lnTo>
                      <a:pt x="12895" y="886"/>
                    </a:lnTo>
                    <a:lnTo>
                      <a:pt x="14838" y="1596"/>
                    </a:lnTo>
                    <a:lnTo>
                      <a:pt x="16546" y="2482"/>
                    </a:lnTo>
                    <a:lnTo>
                      <a:pt x="18057" y="3723"/>
                    </a:lnTo>
                    <a:lnTo>
                      <a:pt x="19244" y="5141"/>
                    </a:lnTo>
                    <a:lnTo>
                      <a:pt x="20215" y="6914"/>
                    </a:lnTo>
                    <a:lnTo>
                      <a:pt x="20737" y="8865"/>
                    </a:lnTo>
                    <a:lnTo>
                      <a:pt x="20953" y="10815"/>
                    </a:lnTo>
                    <a:lnTo>
                      <a:pt x="20737" y="12913"/>
                    </a:lnTo>
                    <a:lnTo>
                      <a:pt x="20215" y="14686"/>
                    </a:lnTo>
                    <a:lnTo>
                      <a:pt x="19244" y="16459"/>
                    </a:lnTo>
                    <a:lnTo>
                      <a:pt x="18057" y="18054"/>
                    </a:lnTo>
                    <a:lnTo>
                      <a:pt x="16546" y="19118"/>
                    </a:lnTo>
                    <a:lnTo>
                      <a:pt x="14838" y="20182"/>
                    </a:lnTo>
                    <a:lnTo>
                      <a:pt x="12895" y="20714"/>
                    </a:lnTo>
                    <a:lnTo>
                      <a:pt x="10863" y="20891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rgbClr val="0088E4"/>
                  </a:gs>
                  <a:gs pos="100000">
                    <a:srgbClr val="088CE5"/>
                  </a:gs>
                </a:gsLst>
                <a:lin ang="16200000" scaled="0"/>
              </a:gra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  <a:latin typeface="Tahoma"/>
                    <a:ea typeface="Tahoma"/>
                    <a:cs typeface="Tahoma"/>
                    <a:sym typeface="Tahoma"/>
                  </a:defRPr>
                </a:pPr>
                <a:endParaRPr sz="1800"/>
              </a:p>
            </p:txBody>
          </p:sp>
          <p:sp>
            <p:nvSpPr>
              <p:cNvPr id="104" name="Shape 104"/>
              <p:cNvSpPr/>
              <p:nvPr/>
            </p:nvSpPr>
            <p:spPr>
              <a:xfrm>
                <a:off x="0" y="9525"/>
                <a:ext cx="863600" cy="116998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953" y="11782"/>
                    </a:moveTo>
                    <a:lnTo>
                      <a:pt x="1429" y="9672"/>
                    </a:lnTo>
                    <a:lnTo>
                      <a:pt x="2621" y="7737"/>
                    </a:lnTo>
                    <a:lnTo>
                      <a:pt x="4288" y="5979"/>
                    </a:lnTo>
                    <a:lnTo>
                      <a:pt x="6869" y="4396"/>
                    </a:lnTo>
                    <a:lnTo>
                      <a:pt x="9966" y="2989"/>
                    </a:lnTo>
                    <a:lnTo>
                      <a:pt x="13301" y="1758"/>
                    </a:lnTo>
                    <a:lnTo>
                      <a:pt x="17312" y="879"/>
                    </a:lnTo>
                    <a:lnTo>
                      <a:pt x="21600" y="352"/>
                    </a:lnTo>
                    <a:lnTo>
                      <a:pt x="21600" y="0"/>
                    </a:lnTo>
                    <a:lnTo>
                      <a:pt x="17074" y="528"/>
                    </a:lnTo>
                    <a:lnTo>
                      <a:pt x="13063" y="1407"/>
                    </a:lnTo>
                    <a:lnTo>
                      <a:pt x="9251" y="2638"/>
                    </a:lnTo>
                    <a:lnTo>
                      <a:pt x="6154" y="4045"/>
                    </a:lnTo>
                    <a:lnTo>
                      <a:pt x="3574" y="5803"/>
                    </a:lnTo>
                    <a:lnTo>
                      <a:pt x="1668" y="7561"/>
                    </a:lnTo>
                    <a:lnTo>
                      <a:pt x="476" y="9672"/>
                    </a:lnTo>
                    <a:lnTo>
                      <a:pt x="0" y="11782"/>
                    </a:lnTo>
                    <a:lnTo>
                      <a:pt x="238" y="13335"/>
                    </a:lnTo>
                    <a:lnTo>
                      <a:pt x="715" y="14742"/>
                    </a:lnTo>
                    <a:lnTo>
                      <a:pt x="1668" y="15973"/>
                    </a:lnTo>
                    <a:lnTo>
                      <a:pt x="3097" y="17380"/>
                    </a:lnTo>
                    <a:lnTo>
                      <a:pt x="4526" y="18611"/>
                    </a:lnTo>
                    <a:lnTo>
                      <a:pt x="6393" y="19666"/>
                    </a:lnTo>
                    <a:lnTo>
                      <a:pt x="8775" y="20721"/>
                    </a:lnTo>
                    <a:lnTo>
                      <a:pt x="11157" y="21600"/>
                    </a:lnTo>
                    <a:lnTo>
                      <a:pt x="12825" y="21600"/>
                    </a:lnTo>
                    <a:lnTo>
                      <a:pt x="10204" y="20721"/>
                    </a:lnTo>
                    <a:lnTo>
                      <a:pt x="5916" y="18611"/>
                    </a:lnTo>
                    <a:lnTo>
                      <a:pt x="4288" y="17380"/>
                    </a:lnTo>
                    <a:lnTo>
                      <a:pt x="2859" y="16149"/>
                    </a:lnTo>
                    <a:lnTo>
                      <a:pt x="1906" y="14742"/>
                    </a:lnTo>
                    <a:lnTo>
                      <a:pt x="1191" y="13335"/>
                    </a:lnTo>
                    <a:lnTo>
                      <a:pt x="953" y="11782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rgbClr val="0088E4"/>
                  </a:gs>
                  <a:gs pos="100000">
                    <a:srgbClr val="088CE5"/>
                  </a:gs>
                </a:gsLst>
                <a:lin ang="16200000" scaled="0"/>
              </a:gra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  <a:latin typeface="Tahoma"/>
                    <a:ea typeface="Tahoma"/>
                    <a:cs typeface="Tahoma"/>
                    <a:sym typeface="Tahoma"/>
                  </a:defRPr>
                </a:pPr>
                <a:endParaRPr sz="1800"/>
              </a:p>
            </p:txBody>
          </p:sp>
          <p:sp>
            <p:nvSpPr>
              <p:cNvPr id="105" name="Shape 105"/>
              <p:cNvSpPr/>
              <p:nvPr/>
            </p:nvSpPr>
            <p:spPr>
              <a:xfrm>
                <a:off x="1054100" y="0"/>
                <a:ext cx="966788" cy="40005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426" y="1029"/>
                    </a:moveTo>
                    <a:lnTo>
                      <a:pt x="4008" y="1543"/>
                    </a:lnTo>
                    <a:lnTo>
                      <a:pt x="7200" y="2571"/>
                    </a:lnTo>
                    <a:lnTo>
                      <a:pt x="10357" y="4114"/>
                    </a:lnTo>
                    <a:lnTo>
                      <a:pt x="13336" y="6686"/>
                    </a:lnTo>
                    <a:lnTo>
                      <a:pt x="15890" y="9771"/>
                    </a:lnTo>
                    <a:lnTo>
                      <a:pt x="18231" y="13371"/>
                    </a:lnTo>
                    <a:lnTo>
                      <a:pt x="20110" y="16971"/>
                    </a:lnTo>
                    <a:lnTo>
                      <a:pt x="21600" y="21600"/>
                    </a:lnTo>
                    <a:lnTo>
                      <a:pt x="21600" y="18514"/>
                    </a:lnTo>
                    <a:lnTo>
                      <a:pt x="19898" y="14400"/>
                    </a:lnTo>
                    <a:lnTo>
                      <a:pt x="17805" y="10800"/>
                    </a:lnTo>
                    <a:lnTo>
                      <a:pt x="15464" y="7714"/>
                    </a:lnTo>
                    <a:lnTo>
                      <a:pt x="12910" y="5143"/>
                    </a:lnTo>
                    <a:lnTo>
                      <a:pt x="10144" y="3086"/>
                    </a:lnTo>
                    <a:lnTo>
                      <a:pt x="6987" y="1543"/>
                    </a:lnTo>
                    <a:lnTo>
                      <a:pt x="3795" y="514"/>
                    </a:lnTo>
                    <a:lnTo>
                      <a:pt x="426" y="0"/>
                    </a:lnTo>
                    <a:lnTo>
                      <a:pt x="0" y="0"/>
                    </a:lnTo>
                    <a:lnTo>
                      <a:pt x="0" y="1029"/>
                    </a:lnTo>
                    <a:lnTo>
                      <a:pt x="426" y="1029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rgbClr val="0088E4"/>
                  </a:gs>
                  <a:gs pos="100000">
                    <a:srgbClr val="0F8FE6"/>
                  </a:gs>
                </a:gsLst>
                <a:lin ang="16200000" scaled="0"/>
              </a:gra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  <a:latin typeface="Tahoma"/>
                    <a:ea typeface="Tahoma"/>
                    <a:cs typeface="Tahoma"/>
                    <a:sym typeface="Tahoma"/>
                  </a:defRPr>
                </a:pPr>
                <a:endParaRPr sz="1800"/>
              </a:p>
            </p:txBody>
          </p:sp>
          <p:sp>
            <p:nvSpPr>
              <p:cNvPr id="106" name="Shape 106"/>
              <p:cNvSpPr/>
              <p:nvPr/>
            </p:nvSpPr>
            <p:spPr>
              <a:xfrm>
                <a:off x="1774825" y="1027112"/>
                <a:ext cx="114300" cy="8572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0800" y="12000"/>
                    </a:lnTo>
                    <a:lnTo>
                      <a:pt x="0" y="21600"/>
                    </a:lnTo>
                    <a:lnTo>
                      <a:pt x="10800" y="21600"/>
                    </a:lnTo>
                    <a:lnTo>
                      <a:pt x="16200" y="16800"/>
                    </a:lnTo>
                    <a:lnTo>
                      <a:pt x="21600" y="9600"/>
                    </a:lnTo>
                    <a:lnTo>
                      <a:pt x="21600" y="0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rgbClr val="0080D7"/>
                  </a:gs>
                  <a:gs pos="100000">
                    <a:srgbClr val="0088E4"/>
                  </a:gs>
                </a:gsLst>
                <a:lin ang="16200000" scaled="0"/>
              </a:gra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  <a:latin typeface="Tahoma"/>
                    <a:ea typeface="Tahoma"/>
                    <a:cs typeface="Tahoma"/>
                    <a:sym typeface="Tahoma"/>
                  </a:defRPr>
                </a:pPr>
                <a:endParaRPr sz="1800"/>
              </a:p>
            </p:txBody>
          </p:sp>
          <p:sp>
            <p:nvSpPr>
              <p:cNvPr id="107" name="Shape 107"/>
              <p:cNvSpPr/>
              <p:nvPr/>
            </p:nvSpPr>
            <p:spPr>
              <a:xfrm>
                <a:off x="598487" y="1131887"/>
                <a:ext cx="1119188" cy="17145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9161" y="18000"/>
                    </a:moveTo>
                    <a:lnTo>
                      <a:pt x="6771" y="18000"/>
                    </a:lnTo>
                    <a:lnTo>
                      <a:pt x="4381" y="15600"/>
                    </a:lnTo>
                    <a:lnTo>
                      <a:pt x="0" y="9600"/>
                    </a:lnTo>
                    <a:lnTo>
                      <a:pt x="0" y="13200"/>
                    </a:lnTo>
                    <a:lnTo>
                      <a:pt x="4381" y="19200"/>
                    </a:lnTo>
                    <a:lnTo>
                      <a:pt x="6771" y="21600"/>
                    </a:lnTo>
                    <a:lnTo>
                      <a:pt x="9161" y="21600"/>
                    </a:lnTo>
                    <a:lnTo>
                      <a:pt x="12623" y="20400"/>
                    </a:lnTo>
                    <a:lnTo>
                      <a:pt x="15932" y="16800"/>
                    </a:lnTo>
                    <a:lnTo>
                      <a:pt x="18843" y="12000"/>
                    </a:lnTo>
                    <a:lnTo>
                      <a:pt x="21600" y="4800"/>
                    </a:lnTo>
                    <a:lnTo>
                      <a:pt x="21600" y="0"/>
                    </a:lnTo>
                    <a:lnTo>
                      <a:pt x="18843" y="8400"/>
                    </a:lnTo>
                    <a:lnTo>
                      <a:pt x="15932" y="13200"/>
                    </a:lnTo>
                    <a:lnTo>
                      <a:pt x="12623" y="16800"/>
                    </a:lnTo>
                    <a:lnTo>
                      <a:pt x="9161" y="18000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rgbClr val="0080D7"/>
                  </a:gs>
                  <a:gs pos="100000">
                    <a:srgbClr val="0088E4"/>
                  </a:gs>
                </a:gsLst>
                <a:lin ang="16200000" scaled="0"/>
              </a:gra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  <a:latin typeface="Tahoma"/>
                    <a:ea typeface="Tahoma"/>
                    <a:cs typeface="Tahoma"/>
                    <a:sym typeface="Tahoma"/>
                  </a:defRPr>
                </a:pPr>
                <a:endParaRPr sz="1800"/>
              </a:p>
            </p:txBody>
          </p:sp>
          <p:sp>
            <p:nvSpPr>
              <p:cNvPr id="108" name="Shape 108"/>
              <p:cNvSpPr/>
              <p:nvPr/>
            </p:nvSpPr>
            <p:spPr>
              <a:xfrm>
                <a:off x="1917700" y="466725"/>
                <a:ext cx="227013" cy="54133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7975" y="7221"/>
                    </a:moveTo>
                    <a:lnTo>
                      <a:pt x="17069" y="10958"/>
                    </a:lnTo>
                    <a:lnTo>
                      <a:pt x="13443" y="15139"/>
                    </a:lnTo>
                    <a:lnTo>
                      <a:pt x="7099" y="18560"/>
                    </a:lnTo>
                    <a:lnTo>
                      <a:pt x="0" y="21600"/>
                    </a:lnTo>
                    <a:lnTo>
                      <a:pt x="4380" y="21600"/>
                    </a:lnTo>
                    <a:lnTo>
                      <a:pt x="11631" y="18179"/>
                    </a:lnTo>
                    <a:lnTo>
                      <a:pt x="17069" y="14759"/>
                    </a:lnTo>
                    <a:lnTo>
                      <a:pt x="20694" y="10958"/>
                    </a:lnTo>
                    <a:lnTo>
                      <a:pt x="21600" y="7221"/>
                    </a:lnTo>
                    <a:lnTo>
                      <a:pt x="20694" y="3801"/>
                    </a:lnTo>
                    <a:lnTo>
                      <a:pt x="17975" y="0"/>
                    </a:lnTo>
                    <a:lnTo>
                      <a:pt x="13443" y="0"/>
                    </a:lnTo>
                    <a:lnTo>
                      <a:pt x="17069" y="3801"/>
                    </a:lnTo>
                    <a:lnTo>
                      <a:pt x="17975" y="7221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rgbClr val="0080D7"/>
                  </a:gs>
                  <a:gs pos="100000">
                    <a:srgbClr val="0088E4"/>
                  </a:gs>
                </a:gsLst>
                <a:lin ang="16200000" scaled="0"/>
              </a:gra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  <a:latin typeface="Tahoma"/>
                    <a:ea typeface="Tahoma"/>
                    <a:cs typeface="Tahoma"/>
                    <a:sym typeface="Tahoma"/>
                  </a:defRPr>
                </a:pPr>
                <a:endParaRPr sz="1800"/>
              </a:p>
            </p:txBody>
          </p:sp>
          <p:sp>
            <p:nvSpPr>
              <p:cNvPr id="109" name="Shape 109"/>
              <p:cNvSpPr/>
              <p:nvPr/>
            </p:nvSpPr>
            <p:spPr>
              <a:xfrm>
                <a:off x="1481137" y="419100"/>
                <a:ext cx="131763" cy="14287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5354" y="21600"/>
                    </a:moveTo>
                    <a:lnTo>
                      <a:pt x="21600" y="20160"/>
                    </a:lnTo>
                    <a:lnTo>
                      <a:pt x="18477" y="14400"/>
                    </a:lnTo>
                    <a:lnTo>
                      <a:pt x="13793" y="10080"/>
                    </a:lnTo>
                    <a:lnTo>
                      <a:pt x="1561" y="0"/>
                    </a:lnTo>
                    <a:lnTo>
                      <a:pt x="0" y="4320"/>
                    </a:lnTo>
                    <a:lnTo>
                      <a:pt x="9108" y="11520"/>
                    </a:lnTo>
                    <a:lnTo>
                      <a:pt x="15354" y="21600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rgbClr val="0080D7"/>
                  </a:gs>
                  <a:gs pos="100000">
                    <a:srgbClr val="0088E4"/>
                  </a:gs>
                </a:gsLst>
                <a:lin ang="16200000" scaled="0"/>
              </a:gra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  <a:latin typeface="Tahoma"/>
                    <a:ea typeface="Tahoma"/>
                    <a:cs typeface="Tahoma"/>
                    <a:sym typeface="Tahoma"/>
                  </a:defRPr>
                </a:pPr>
                <a:endParaRPr sz="1800"/>
              </a:p>
            </p:txBody>
          </p:sp>
          <p:sp>
            <p:nvSpPr>
              <p:cNvPr id="110" name="Shape 110"/>
              <p:cNvSpPr/>
              <p:nvPr/>
            </p:nvSpPr>
            <p:spPr>
              <a:xfrm>
                <a:off x="503237" y="304800"/>
                <a:ext cx="1138238" cy="68421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0877" y="10825"/>
                    </a:moveTo>
                    <a:lnTo>
                      <a:pt x="20696" y="12880"/>
                    </a:lnTo>
                    <a:lnTo>
                      <a:pt x="20154" y="14684"/>
                    </a:lnTo>
                    <a:lnTo>
                      <a:pt x="19069" y="16488"/>
                    </a:lnTo>
                    <a:lnTo>
                      <a:pt x="18015" y="17992"/>
                    </a:lnTo>
                    <a:lnTo>
                      <a:pt x="16388" y="19194"/>
                    </a:lnTo>
                    <a:lnTo>
                      <a:pt x="14762" y="20097"/>
                    </a:lnTo>
                    <a:lnTo>
                      <a:pt x="12773" y="20698"/>
                    </a:lnTo>
                    <a:lnTo>
                      <a:pt x="10815" y="20999"/>
                    </a:lnTo>
                    <a:lnTo>
                      <a:pt x="8827" y="20698"/>
                    </a:lnTo>
                    <a:lnTo>
                      <a:pt x="6838" y="20097"/>
                    </a:lnTo>
                    <a:lnTo>
                      <a:pt x="5212" y="19194"/>
                    </a:lnTo>
                    <a:lnTo>
                      <a:pt x="3585" y="17992"/>
                    </a:lnTo>
                    <a:lnTo>
                      <a:pt x="2531" y="16488"/>
                    </a:lnTo>
                    <a:lnTo>
                      <a:pt x="1446" y="14684"/>
                    </a:lnTo>
                    <a:lnTo>
                      <a:pt x="904" y="12880"/>
                    </a:lnTo>
                    <a:lnTo>
                      <a:pt x="723" y="10825"/>
                    </a:lnTo>
                    <a:lnTo>
                      <a:pt x="904" y="8720"/>
                    </a:lnTo>
                    <a:lnTo>
                      <a:pt x="1446" y="6916"/>
                    </a:lnTo>
                    <a:lnTo>
                      <a:pt x="2531" y="5112"/>
                    </a:lnTo>
                    <a:lnTo>
                      <a:pt x="3585" y="3608"/>
                    </a:lnTo>
                    <a:lnTo>
                      <a:pt x="5212" y="2406"/>
                    </a:lnTo>
                    <a:lnTo>
                      <a:pt x="6838" y="1503"/>
                    </a:lnTo>
                    <a:lnTo>
                      <a:pt x="8827" y="902"/>
                    </a:lnTo>
                    <a:lnTo>
                      <a:pt x="10815" y="601"/>
                    </a:lnTo>
                    <a:lnTo>
                      <a:pt x="12592" y="902"/>
                    </a:lnTo>
                    <a:lnTo>
                      <a:pt x="14400" y="1503"/>
                    </a:lnTo>
                    <a:lnTo>
                      <a:pt x="16027" y="2406"/>
                    </a:lnTo>
                    <a:lnTo>
                      <a:pt x="17473" y="3308"/>
                    </a:lnTo>
                    <a:lnTo>
                      <a:pt x="17654" y="2406"/>
                    </a:lnTo>
                    <a:lnTo>
                      <a:pt x="14400" y="601"/>
                    </a:lnTo>
                    <a:lnTo>
                      <a:pt x="12592" y="301"/>
                    </a:lnTo>
                    <a:lnTo>
                      <a:pt x="10815" y="0"/>
                    </a:lnTo>
                    <a:lnTo>
                      <a:pt x="8646" y="301"/>
                    </a:lnTo>
                    <a:lnTo>
                      <a:pt x="6658" y="902"/>
                    </a:lnTo>
                    <a:lnTo>
                      <a:pt x="4850" y="1804"/>
                    </a:lnTo>
                    <a:lnTo>
                      <a:pt x="3223" y="3308"/>
                    </a:lnTo>
                    <a:lnTo>
                      <a:pt x="1808" y="4811"/>
                    </a:lnTo>
                    <a:lnTo>
                      <a:pt x="904" y="6615"/>
                    </a:lnTo>
                    <a:lnTo>
                      <a:pt x="181" y="8720"/>
                    </a:lnTo>
                    <a:lnTo>
                      <a:pt x="0" y="10825"/>
                    </a:lnTo>
                    <a:lnTo>
                      <a:pt x="181" y="12880"/>
                    </a:lnTo>
                    <a:lnTo>
                      <a:pt x="904" y="14985"/>
                    </a:lnTo>
                    <a:lnTo>
                      <a:pt x="1808" y="16789"/>
                    </a:lnTo>
                    <a:lnTo>
                      <a:pt x="3223" y="18593"/>
                    </a:lnTo>
                    <a:lnTo>
                      <a:pt x="4850" y="19796"/>
                    </a:lnTo>
                    <a:lnTo>
                      <a:pt x="6658" y="20698"/>
                    </a:lnTo>
                    <a:lnTo>
                      <a:pt x="8646" y="21299"/>
                    </a:lnTo>
                    <a:lnTo>
                      <a:pt x="10815" y="21600"/>
                    </a:lnTo>
                    <a:lnTo>
                      <a:pt x="12954" y="21299"/>
                    </a:lnTo>
                    <a:lnTo>
                      <a:pt x="14942" y="20698"/>
                    </a:lnTo>
                    <a:lnTo>
                      <a:pt x="16931" y="19796"/>
                    </a:lnTo>
                    <a:lnTo>
                      <a:pt x="18377" y="18593"/>
                    </a:lnTo>
                    <a:lnTo>
                      <a:pt x="19792" y="16789"/>
                    </a:lnTo>
                    <a:lnTo>
                      <a:pt x="20696" y="14985"/>
                    </a:lnTo>
                    <a:lnTo>
                      <a:pt x="21419" y="12880"/>
                    </a:lnTo>
                    <a:lnTo>
                      <a:pt x="21600" y="10825"/>
                    </a:lnTo>
                    <a:lnTo>
                      <a:pt x="21600" y="10224"/>
                    </a:lnTo>
                    <a:lnTo>
                      <a:pt x="21419" y="9622"/>
                    </a:lnTo>
                    <a:lnTo>
                      <a:pt x="20696" y="9923"/>
                    </a:lnTo>
                    <a:lnTo>
                      <a:pt x="20877" y="10524"/>
                    </a:lnTo>
                    <a:lnTo>
                      <a:pt x="20877" y="10825"/>
                    </a:lnTo>
                    <a:close/>
                  </a:path>
                </a:pathLst>
              </a:custGeom>
              <a:solidFill>
                <a:srgbClr val="0088E4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  <a:latin typeface="Tahoma"/>
                    <a:ea typeface="Tahoma"/>
                    <a:cs typeface="Tahoma"/>
                    <a:sym typeface="Tahoma"/>
                  </a:defRPr>
                </a:pPr>
                <a:endParaRPr sz="1800"/>
              </a:p>
            </p:txBody>
          </p:sp>
          <p:sp>
            <p:nvSpPr>
              <p:cNvPr id="111" name="Shape 111"/>
              <p:cNvSpPr/>
              <p:nvPr/>
            </p:nvSpPr>
            <p:spPr>
              <a:xfrm>
                <a:off x="350837" y="238125"/>
                <a:ext cx="1443038" cy="84613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4638" y="0"/>
                    </a:moveTo>
                    <a:lnTo>
                      <a:pt x="14638" y="729"/>
                    </a:lnTo>
                    <a:lnTo>
                      <a:pt x="17204" y="2432"/>
                    </a:lnTo>
                    <a:lnTo>
                      <a:pt x="18178" y="3404"/>
                    </a:lnTo>
                    <a:lnTo>
                      <a:pt x="19176" y="4620"/>
                    </a:lnTo>
                    <a:lnTo>
                      <a:pt x="19889" y="5836"/>
                    </a:lnTo>
                    <a:lnTo>
                      <a:pt x="20459" y="7295"/>
                    </a:lnTo>
                    <a:lnTo>
                      <a:pt x="20745" y="8753"/>
                    </a:lnTo>
                    <a:lnTo>
                      <a:pt x="20887" y="10456"/>
                    </a:lnTo>
                    <a:lnTo>
                      <a:pt x="20745" y="12603"/>
                    </a:lnTo>
                    <a:lnTo>
                      <a:pt x="20032" y="14549"/>
                    </a:lnTo>
                    <a:lnTo>
                      <a:pt x="19176" y="16251"/>
                    </a:lnTo>
                    <a:lnTo>
                      <a:pt x="17893" y="17953"/>
                    </a:lnTo>
                    <a:lnTo>
                      <a:pt x="16491" y="19168"/>
                    </a:lnTo>
                    <a:lnTo>
                      <a:pt x="14780" y="20141"/>
                    </a:lnTo>
                    <a:lnTo>
                      <a:pt x="12784" y="20627"/>
                    </a:lnTo>
                    <a:lnTo>
                      <a:pt x="10812" y="20871"/>
                    </a:lnTo>
                    <a:lnTo>
                      <a:pt x="8816" y="20627"/>
                    </a:lnTo>
                    <a:lnTo>
                      <a:pt x="6820" y="20141"/>
                    </a:lnTo>
                    <a:lnTo>
                      <a:pt x="5109" y="19168"/>
                    </a:lnTo>
                    <a:lnTo>
                      <a:pt x="3707" y="17953"/>
                    </a:lnTo>
                    <a:lnTo>
                      <a:pt x="2424" y="16251"/>
                    </a:lnTo>
                    <a:lnTo>
                      <a:pt x="1568" y="14549"/>
                    </a:lnTo>
                    <a:lnTo>
                      <a:pt x="855" y="12603"/>
                    </a:lnTo>
                    <a:lnTo>
                      <a:pt x="713" y="10456"/>
                    </a:lnTo>
                    <a:lnTo>
                      <a:pt x="855" y="8997"/>
                    </a:lnTo>
                    <a:lnTo>
                      <a:pt x="1141" y="7538"/>
                    </a:lnTo>
                    <a:lnTo>
                      <a:pt x="1568" y="6322"/>
                    </a:lnTo>
                    <a:lnTo>
                      <a:pt x="2139" y="5106"/>
                    </a:lnTo>
                    <a:lnTo>
                      <a:pt x="1568" y="4620"/>
                    </a:lnTo>
                    <a:lnTo>
                      <a:pt x="855" y="5836"/>
                    </a:lnTo>
                    <a:lnTo>
                      <a:pt x="428" y="7295"/>
                    </a:lnTo>
                    <a:lnTo>
                      <a:pt x="143" y="8753"/>
                    </a:lnTo>
                    <a:lnTo>
                      <a:pt x="0" y="10456"/>
                    </a:lnTo>
                    <a:lnTo>
                      <a:pt x="285" y="12603"/>
                    </a:lnTo>
                    <a:lnTo>
                      <a:pt x="855" y="14792"/>
                    </a:lnTo>
                    <a:lnTo>
                      <a:pt x="1853" y="16737"/>
                    </a:lnTo>
                    <a:lnTo>
                      <a:pt x="3137" y="18196"/>
                    </a:lnTo>
                    <a:lnTo>
                      <a:pt x="4824" y="19655"/>
                    </a:lnTo>
                    <a:lnTo>
                      <a:pt x="6535" y="20627"/>
                    </a:lnTo>
                    <a:lnTo>
                      <a:pt x="8673" y="21357"/>
                    </a:lnTo>
                    <a:lnTo>
                      <a:pt x="10812" y="21600"/>
                    </a:lnTo>
                    <a:lnTo>
                      <a:pt x="12927" y="21357"/>
                    </a:lnTo>
                    <a:lnTo>
                      <a:pt x="15065" y="20627"/>
                    </a:lnTo>
                    <a:lnTo>
                      <a:pt x="16919" y="19655"/>
                    </a:lnTo>
                    <a:lnTo>
                      <a:pt x="18463" y="18196"/>
                    </a:lnTo>
                    <a:lnTo>
                      <a:pt x="19747" y="16737"/>
                    </a:lnTo>
                    <a:lnTo>
                      <a:pt x="20745" y="14792"/>
                    </a:lnTo>
                    <a:lnTo>
                      <a:pt x="21315" y="12603"/>
                    </a:lnTo>
                    <a:lnTo>
                      <a:pt x="21600" y="10456"/>
                    </a:lnTo>
                    <a:lnTo>
                      <a:pt x="21457" y="8753"/>
                    </a:lnTo>
                    <a:lnTo>
                      <a:pt x="21030" y="7051"/>
                    </a:lnTo>
                    <a:lnTo>
                      <a:pt x="20459" y="5349"/>
                    </a:lnTo>
                    <a:lnTo>
                      <a:pt x="19604" y="4134"/>
                    </a:lnTo>
                    <a:lnTo>
                      <a:pt x="18606" y="2675"/>
                    </a:lnTo>
                    <a:lnTo>
                      <a:pt x="17465" y="1702"/>
                    </a:lnTo>
                    <a:lnTo>
                      <a:pt x="14638" y="0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rgbClr val="0088E4"/>
                  </a:gs>
                  <a:gs pos="100000">
                    <a:srgbClr val="088CE5"/>
                  </a:gs>
                </a:gsLst>
                <a:lin ang="10800000" scaled="0"/>
              </a:gra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  <a:latin typeface="Tahoma"/>
                    <a:ea typeface="Tahoma"/>
                    <a:cs typeface="Tahoma"/>
                    <a:sym typeface="Tahoma"/>
                  </a:defRPr>
                </a:pPr>
                <a:endParaRPr sz="1800"/>
              </a:p>
            </p:txBody>
          </p:sp>
          <p:sp>
            <p:nvSpPr>
              <p:cNvPr id="112" name="Shape 112"/>
              <p:cNvSpPr/>
              <p:nvPr/>
            </p:nvSpPr>
            <p:spPr>
              <a:xfrm>
                <a:off x="692150" y="209550"/>
                <a:ext cx="579438" cy="10477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4203" y="5891"/>
                    </a:moveTo>
                    <a:lnTo>
                      <a:pt x="17694" y="7855"/>
                    </a:lnTo>
                    <a:lnTo>
                      <a:pt x="21245" y="9818"/>
                    </a:lnTo>
                    <a:lnTo>
                      <a:pt x="21600" y="3927"/>
                    </a:lnTo>
                    <a:lnTo>
                      <a:pt x="18049" y="1964"/>
                    </a:lnTo>
                    <a:lnTo>
                      <a:pt x="14203" y="0"/>
                    </a:lnTo>
                    <a:lnTo>
                      <a:pt x="10297" y="1964"/>
                    </a:lnTo>
                    <a:lnTo>
                      <a:pt x="6746" y="3927"/>
                    </a:lnTo>
                    <a:lnTo>
                      <a:pt x="0" y="13745"/>
                    </a:lnTo>
                    <a:lnTo>
                      <a:pt x="0" y="21600"/>
                    </a:lnTo>
                    <a:lnTo>
                      <a:pt x="3196" y="15709"/>
                    </a:lnTo>
                    <a:lnTo>
                      <a:pt x="6746" y="9818"/>
                    </a:lnTo>
                    <a:lnTo>
                      <a:pt x="10297" y="7855"/>
                    </a:lnTo>
                    <a:lnTo>
                      <a:pt x="14203" y="5891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rgbClr val="0088E4"/>
                  </a:gs>
                  <a:gs pos="100000">
                    <a:srgbClr val="088CE5"/>
                  </a:gs>
                </a:gsLst>
                <a:lin ang="16200000" scaled="0"/>
              </a:gra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  <a:latin typeface="Tahoma"/>
                    <a:ea typeface="Tahoma"/>
                    <a:cs typeface="Tahoma"/>
                    <a:sym typeface="Tahoma"/>
                  </a:defRPr>
                </a:pPr>
                <a:endParaRPr sz="1800"/>
              </a:p>
            </p:txBody>
          </p:sp>
          <p:sp>
            <p:nvSpPr>
              <p:cNvPr id="113" name="Shape 113"/>
              <p:cNvSpPr/>
              <p:nvPr/>
            </p:nvSpPr>
            <p:spPr>
              <a:xfrm>
                <a:off x="531812" y="314325"/>
                <a:ext cx="104776" cy="7620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8100"/>
                    </a:moveTo>
                    <a:lnTo>
                      <a:pt x="15709" y="0"/>
                    </a:lnTo>
                    <a:lnTo>
                      <a:pt x="7855" y="5400"/>
                    </a:lnTo>
                    <a:lnTo>
                      <a:pt x="0" y="13500"/>
                    </a:lnTo>
                    <a:lnTo>
                      <a:pt x="3927" y="21600"/>
                    </a:lnTo>
                    <a:lnTo>
                      <a:pt x="13745" y="13500"/>
                    </a:lnTo>
                    <a:lnTo>
                      <a:pt x="21600" y="8100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rgbClr val="0088E4"/>
                  </a:gs>
                  <a:gs pos="100000">
                    <a:srgbClr val="088CE5"/>
                  </a:gs>
                </a:gsLst>
                <a:lin ang="16200000" scaled="0"/>
              </a:gra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  <a:latin typeface="Tahoma"/>
                    <a:ea typeface="Tahoma"/>
                    <a:cs typeface="Tahoma"/>
                    <a:sym typeface="Tahoma"/>
                  </a:defRPr>
                </a:pPr>
                <a:endParaRPr sz="1800"/>
              </a:p>
            </p:txBody>
          </p:sp>
          <p:sp>
            <p:nvSpPr>
              <p:cNvPr id="114" name="Shape 114"/>
              <p:cNvSpPr/>
              <p:nvPr/>
            </p:nvSpPr>
            <p:spPr>
              <a:xfrm>
                <a:off x="663575" y="393700"/>
                <a:ext cx="822325" cy="50641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19679" h="19679" extrusionOk="0">
                    <a:moveTo>
                      <a:pt x="16796" y="2882"/>
                    </a:moveTo>
                    <a:cubicBezTo>
                      <a:pt x="20639" y="6724"/>
                      <a:pt x="20639" y="12954"/>
                      <a:pt x="16796" y="16796"/>
                    </a:cubicBezTo>
                    <a:cubicBezTo>
                      <a:pt x="12954" y="20639"/>
                      <a:pt x="6724" y="20639"/>
                      <a:pt x="2882" y="16796"/>
                    </a:cubicBezTo>
                    <a:cubicBezTo>
                      <a:pt x="-961" y="12954"/>
                      <a:pt x="-961" y="6724"/>
                      <a:pt x="2882" y="2882"/>
                    </a:cubicBezTo>
                    <a:cubicBezTo>
                      <a:pt x="6724" y="-961"/>
                      <a:pt x="12954" y="-961"/>
                      <a:pt x="16796" y="2882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0088E4"/>
                  </a:gs>
                  <a:gs pos="100000">
                    <a:srgbClr val="0080D7"/>
                  </a:gs>
                </a:gsLst>
                <a:lin ang="10800000" scaled="0"/>
              </a:gra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  <a:endParaRPr sz="1800"/>
              </a:p>
            </p:txBody>
          </p:sp>
          <p:sp>
            <p:nvSpPr>
              <p:cNvPr id="115" name="Shape 115"/>
              <p:cNvSpPr/>
              <p:nvPr/>
            </p:nvSpPr>
            <p:spPr>
              <a:xfrm>
                <a:off x="714375" y="428625"/>
                <a:ext cx="708025" cy="43021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19679" h="19679" extrusionOk="0">
                    <a:moveTo>
                      <a:pt x="16796" y="2882"/>
                    </a:moveTo>
                    <a:cubicBezTo>
                      <a:pt x="20639" y="6724"/>
                      <a:pt x="20639" y="12954"/>
                      <a:pt x="16796" y="16796"/>
                    </a:cubicBezTo>
                    <a:cubicBezTo>
                      <a:pt x="12954" y="20639"/>
                      <a:pt x="6724" y="20639"/>
                      <a:pt x="2882" y="16796"/>
                    </a:cubicBezTo>
                    <a:cubicBezTo>
                      <a:pt x="-961" y="12954"/>
                      <a:pt x="-961" y="6724"/>
                      <a:pt x="2882" y="2882"/>
                    </a:cubicBezTo>
                    <a:cubicBezTo>
                      <a:pt x="6724" y="-961"/>
                      <a:pt x="12954" y="-961"/>
                      <a:pt x="16796" y="2882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0088E4"/>
                  </a:gs>
                  <a:gs pos="100000">
                    <a:srgbClr val="088CE5"/>
                  </a:gs>
                </a:gsLst>
                <a:lin ang="16200000" scaled="0"/>
              </a:gra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  <a:endParaRPr sz="1800"/>
              </a:p>
            </p:txBody>
          </p:sp>
          <p:sp>
            <p:nvSpPr>
              <p:cNvPr id="116" name="Shape 116"/>
              <p:cNvSpPr/>
              <p:nvPr/>
            </p:nvSpPr>
            <p:spPr>
              <a:xfrm>
                <a:off x="765175" y="460375"/>
                <a:ext cx="612775" cy="36988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19679" h="19679" extrusionOk="0">
                    <a:moveTo>
                      <a:pt x="16796" y="2882"/>
                    </a:moveTo>
                    <a:cubicBezTo>
                      <a:pt x="20639" y="6724"/>
                      <a:pt x="20639" y="12954"/>
                      <a:pt x="16796" y="16796"/>
                    </a:cubicBezTo>
                    <a:cubicBezTo>
                      <a:pt x="12954" y="20639"/>
                      <a:pt x="6724" y="20639"/>
                      <a:pt x="2882" y="16796"/>
                    </a:cubicBezTo>
                    <a:cubicBezTo>
                      <a:pt x="-961" y="12954"/>
                      <a:pt x="-961" y="6724"/>
                      <a:pt x="2882" y="2882"/>
                    </a:cubicBezTo>
                    <a:cubicBezTo>
                      <a:pt x="6724" y="-961"/>
                      <a:pt x="12954" y="-961"/>
                      <a:pt x="16796" y="2882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0080D7"/>
                  </a:gs>
                  <a:gs pos="100000">
                    <a:srgbClr val="0088E4"/>
                  </a:gs>
                </a:gsLst>
                <a:lin ang="16200000" scaled="0"/>
              </a:gra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  <a:endParaRPr sz="1800"/>
              </a:p>
            </p:txBody>
          </p:sp>
          <p:sp>
            <p:nvSpPr>
              <p:cNvPr id="117" name="Shape 117"/>
              <p:cNvSpPr/>
              <p:nvPr/>
            </p:nvSpPr>
            <p:spPr>
              <a:xfrm>
                <a:off x="835025" y="504825"/>
                <a:ext cx="473075" cy="28098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19679" h="19679" extrusionOk="0">
                    <a:moveTo>
                      <a:pt x="16796" y="2882"/>
                    </a:moveTo>
                    <a:cubicBezTo>
                      <a:pt x="20639" y="6724"/>
                      <a:pt x="20639" y="12954"/>
                      <a:pt x="16796" y="16796"/>
                    </a:cubicBezTo>
                    <a:cubicBezTo>
                      <a:pt x="12954" y="20639"/>
                      <a:pt x="6724" y="20639"/>
                      <a:pt x="2882" y="16796"/>
                    </a:cubicBezTo>
                    <a:cubicBezTo>
                      <a:pt x="-961" y="12954"/>
                      <a:pt x="-961" y="6724"/>
                      <a:pt x="2882" y="2882"/>
                    </a:cubicBezTo>
                    <a:cubicBezTo>
                      <a:pt x="6724" y="-961"/>
                      <a:pt x="12954" y="-961"/>
                      <a:pt x="16796" y="2882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0088E4"/>
                  </a:gs>
                  <a:gs pos="100000">
                    <a:srgbClr val="0080D7"/>
                  </a:gs>
                </a:gsLst>
                <a:lin ang="16200000" scaled="0"/>
              </a:gra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  <a:endParaRPr sz="1800"/>
              </a:p>
            </p:txBody>
          </p:sp>
          <p:sp>
            <p:nvSpPr>
              <p:cNvPr id="118" name="Shape 118"/>
              <p:cNvSpPr/>
              <p:nvPr/>
            </p:nvSpPr>
            <p:spPr>
              <a:xfrm>
                <a:off x="892175" y="536575"/>
                <a:ext cx="352425" cy="22066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19679" h="19679" extrusionOk="0">
                    <a:moveTo>
                      <a:pt x="16796" y="2882"/>
                    </a:moveTo>
                    <a:cubicBezTo>
                      <a:pt x="20639" y="6724"/>
                      <a:pt x="20639" y="12954"/>
                      <a:pt x="16796" y="16796"/>
                    </a:cubicBezTo>
                    <a:cubicBezTo>
                      <a:pt x="12954" y="20639"/>
                      <a:pt x="6724" y="20639"/>
                      <a:pt x="2882" y="16796"/>
                    </a:cubicBezTo>
                    <a:cubicBezTo>
                      <a:pt x="-961" y="12954"/>
                      <a:pt x="-961" y="6724"/>
                      <a:pt x="2882" y="2882"/>
                    </a:cubicBezTo>
                    <a:cubicBezTo>
                      <a:pt x="6724" y="-961"/>
                      <a:pt x="12954" y="-961"/>
                      <a:pt x="16796" y="2882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0080D7"/>
                  </a:gs>
                  <a:gs pos="100000">
                    <a:srgbClr val="0088E4"/>
                  </a:gs>
                </a:gsLst>
                <a:lin ang="16200000" scaled="0"/>
              </a:gra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  <a:endParaRPr sz="1800"/>
              </a:p>
            </p:txBody>
          </p:sp>
          <p:sp>
            <p:nvSpPr>
              <p:cNvPr id="119" name="Shape 119"/>
              <p:cNvSpPr/>
              <p:nvPr/>
            </p:nvSpPr>
            <p:spPr>
              <a:xfrm>
                <a:off x="968375" y="584200"/>
                <a:ext cx="200025" cy="12858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19679" h="19679" extrusionOk="0">
                    <a:moveTo>
                      <a:pt x="16796" y="2882"/>
                    </a:moveTo>
                    <a:cubicBezTo>
                      <a:pt x="20639" y="6724"/>
                      <a:pt x="20639" y="12954"/>
                      <a:pt x="16796" y="16796"/>
                    </a:cubicBezTo>
                    <a:cubicBezTo>
                      <a:pt x="12954" y="20639"/>
                      <a:pt x="6724" y="20639"/>
                      <a:pt x="2882" y="16796"/>
                    </a:cubicBezTo>
                    <a:cubicBezTo>
                      <a:pt x="-961" y="12954"/>
                      <a:pt x="-961" y="6724"/>
                      <a:pt x="2882" y="2882"/>
                    </a:cubicBezTo>
                    <a:cubicBezTo>
                      <a:pt x="6724" y="-961"/>
                      <a:pt x="12954" y="-961"/>
                      <a:pt x="16796" y="2882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0088E4"/>
                  </a:gs>
                  <a:gs pos="100000">
                    <a:srgbClr val="0084DD"/>
                  </a:gs>
                </a:gsLst>
                <a:lin ang="16200000" scaled="0"/>
              </a:gra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  <a:endParaRPr sz="1800"/>
              </a:p>
            </p:txBody>
          </p:sp>
        </p:grpSp>
        <p:grpSp>
          <p:nvGrpSpPr>
            <p:cNvPr id="133" name="Group 133"/>
            <p:cNvGrpSpPr/>
            <p:nvPr/>
          </p:nvGrpSpPr>
          <p:grpSpPr>
            <a:xfrm>
              <a:off x="8378825" y="533400"/>
              <a:ext cx="674688" cy="409575"/>
              <a:chOff x="0" y="0"/>
              <a:chExt cx="674687" cy="409575"/>
            </a:xfrm>
          </p:grpSpPr>
          <p:sp>
            <p:nvSpPr>
              <p:cNvPr id="121" name="Shape 121"/>
              <p:cNvSpPr/>
              <p:nvPr/>
            </p:nvSpPr>
            <p:spPr>
              <a:xfrm>
                <a:off x="0" y="257175"/>
                <a:ext cx="608013" cy="15240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1818" y="21600"/>
                    </a:moveTo>
                    <a:lnTo>
                      <a:pt x="8086" y="20250"/>
                    </a:lnTo>
                    <a:lnTo>
                      <a:pt x="4693" y="14850"/>
                    </a:lnTo>
                    <a:lnTo>
                      <a:pt x="1979" y="8100"/>
                    </a:lnTo>
                    <a:lnTo>
                      <a:pt x="339" y="0"/>
                    </a:lnTo>
                    <a:lnTo>
                      <a:pt x="0" y="1350"/>
                    </a:lnTo>
                    <a:lnTo>
                      <a:pt x="1640" y="9450"/>
                    </a:lnTo>
                    <a:lnTo>
                      <a:pt x="4354" y="16200"/>
                    </a:lnTo>
                    <a:lnTo>
                      <a:pt x="7747" y="20250"/>
                    </a:lnTo>
                    <a:lnTo>
                      <a:pt x="11818" y="21600"/>
                    </a:lnTo>
                    <a:lnTo>
                      <a:pt x="14871" y="20250"/>
                    </a:lnTo>
                    <a:lnTo>
                      <a:pt x="17585" y="18900"/>
                    </a:lnTo>
                    <a:lnTo>
                      <a:pt x="19904" y="14850"/>
                    </a:lnTo>
                    <a:lnTo>
                      <a:pt x="21600" y="9450"/>
                    </a:lnTo>
                    <a:lnTo>
                      <a:pt x="21261" y="9450"/>
                    </a:lnTo>
                    <a:lnTo>
                      <a:pt x="19564" y="14850"/>
                    </a:lnTo>
                    <a:lnTo>
                      <a:pt x="17246" y="17550"/>
                    </a:lnTo>
                    <a:lnTo>
                      <a:pt x="14871" y="20250"/>
                    </a:lnTo>
                    <a:lnTo>
                      <a:pt x="11818" y="21600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rgbClr val="0068AE"/>
                  </a:gs>
                  <a:gs pos="100000">
                    <a:srgbClr val="0088E4"/>
                  </a:gs>
                </a:gsLst>
                <a:lin ang="16200000" scaled="0"/>
              </a:gra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  <a:latin typeface="Tahoma"/>
                    <a:ea typeface="Tahoma"/>
                    <a:cs typeface="Tahoma"/>
                    <a:sym typeface="Tahoma"/>
                  </a:defRPr>
                </a:pPr>
                <a:endParaRPr sz="1800"/>
              </a:p>
            </p:txBody>
          </p:sp>
          <p:sp>
            <p:nvSpPr>
              <p:cNvPr id="122" name="Shape 122"/>
              <p:cNvSpPr/>
              <p:nvPr/>
            </p:nvSpPr>
            <p:spPr>
              <a:xfrm>
                <a:off x="55562" y="0"/>
                <a:ext cx="409576" cy="8572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4567" y="0"/>
                    </a:moveTo>
                    <a:lnTo>
                      <a:pt x="21600" y="4800"/>
                    </a:lnTo>
                    <a:lnTo>
                      <a:pt x="21098" y="2400"/>
                    </a:lnTo>
                    <a:lnTo>
                      <a:pt x="18084" y="0"/>
                    </a:lnTo>
                    <a:lnTo>
                      <a:pt x="14567" y="0"/>
                    </a:lnTo>
                    <a:lnTo>
                      <a:pt x="10047" y="2400"/>
                    </a:lnTo>
                    <a:lnTo>
                      <a:pt x="6530" y="4800"/>
                    </a:lnTo>
                    <a:lnTo>
                      <a:pt x="3014" y="12000"/>
                    </a:lnTo>
                    <a:lnTo>
                      <a:pt x="0" y="19200"/>
                    </a:lnTo>
                    <a:lnTo>
                      <a:pt x="502" y="21600"/>
                    </a:lnTo>
                    <a:lnTo>
                      <a:pt x="3014" y="14400"/>
                    </a:lnTo>
                    <a:lnTo>
                      <a:pt x="6530" y="7200"/>
                    </a:lnTo>
                    <a:lnTo>
                      <a:pt x="10047" y="2400"/>
                    </a:lnTo>
                    <a:lnTo>
                      <a:pt x="14567" y="0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rgbClr val="0068AE"/>
                  </a:gs>
                  <a:gs pos="100000">
                    <a:srgbClr val="0088E4"/>
                  </a:gs>
                </a:gsLst>
                <a:lin ang="16200000" scaled="0"/>
              </a:gra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  <a:latin typeface="Tahoma"/>
                    <a:ea typeface="Tahoma"/>
                    <a:cs typeface="Tahoma"/>
                    <a:sym typeface="Tahoma"/>
                  </a:defRPr>
                </a:pPr>
                <a:endParaRPr sz="1800"/>
              </a:p>
            </p:txBody>
          </p:sp>
          <p:sp>
            <p:nvSpPr>
              <p:cNvPr id="123" name="Shape 123"/>
              <p:cNvSpPr/>
              <p:nvPr/>
            </p:nvSpPr>
            <p:spPr>
              <a:xfrm>
                <a:off x="579437" y="66675"/>
                <a:ext cx="95251" cy="24765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9440" y="12462"/>
                    </a:moveTo>
                    <a:lnTo>
                      <a:pt x="17280" y="17446"/>
                    </a:lnTo>
                    <a:lnTo>
                      <a:pt x="8640" y="21600"/>
                    </a:lnTo>
                    <a:lnTo>
                      <a:pt x="10800" y="21600"/>
                    </a:lnTo>
                    <a:lnTo>
                      <a:pt x="19440" y="17446"/>
                    </a:lnTo>
                    <a:lnTo>
                      <a:pt x="21600" y="12462"/>
                    </a:lnTo>
                    <a:lnTo>
                      <a:pt x="17280" y="5815"/>
                    </a:lnTo>
                    <a:lnTo>
                      <a:pt x="10800" y="2492"/>
                    </a:lnTo>
                    <a:lnTo>
                      <a:pt x="2160" y="0"/>
                    </a:lnTo>
                    <a:lnTo>
                      <a:pt x="0" y="831"/>
                    </a:lnTo>
                    <a:lnTo>
                      <a:pt x="8640" y="3323"/>
                    </a:lnTo>
                    <a:lnTo>
                      <a:pt x="15120" y="5815"/>
                    </a:lnTo>
                    <a:lnTo>
                      <a:pt x="19440" y="12462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rgbClr val="0068AE"/>
                  </a:gs>
                  <a:gs pos="100000">
                    <a:srgbClr val="0088E4"/>
                  </a:gs>
                </a:gsLst>
                <a:lin ang="16200000" scaled="0"/>
              </a:gra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  <a:latin typeface="Tahoma"/>
                    <a:ea typeface="Tahoma"/>
                    <a:cs typeface="Tahoma"/>
                    <a:sym typeface="Tahoma"/>
                  </a:defRPr>
                </a:pPr>
                <a:endParaRPr sz="1800"/>
              </a:p>
            </p:txBody>
          </p:sp>
          <p:sp>
            <p:nvSpPr>
              <p:cNvPr id="124" name="Shape 124"/>
              <p:cNvSpPr/>
              <p:nvPr/>
            </p:nvSpPr>
            <p:spPr>
              <a:xfrm>
                <a:off x="150812" y="352425"/>
                <a:ext cx="304801" cy="2857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2825" y="14400"/>
                    </a:moveTo>
                    <a:lnTo>
                      <a:pt x="3375" y="0"/>
                    </a:lnTo>
                    <a:lnTo>
                      <a:pt x="0" y="0"/>
                    </a:lnTo>
                    <a:lnTo>
                      <a:pt x="6075" y="14400"/>
                    </a:lnTo>
                    <a:lnTo>
                      <a:pt x="12825" y="21600"/>
                    </a:lnTo>
                    <a:lnTo>
                      <a:pt x="17550" y="21600"/>
                    </a:lnTo>
                    <a:lnTo>
                      <a:pt x="21600" y="14400"/>
                    </a:lnTo>
                    <a:lnTo>
                      <a:pt x="20925" y="0"/>
                    </a:lnTo>
                    <a:lnTo>
                      <a:pt x="12825" y="14400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rgbClr val="0068AE"/>
                  </a:gs>
                  <a:gs pos="100000">
                    <a:srgbClr val="0088E4"/>
                  </a:gs>
                </a:gsLst>
                <a:lin ang="16200000" scaled="0"/>
              </a:gra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  <a:latin typeface="Tahoma"/>
                    <a:ea typeface="Tahoma"/>
                    <a:cs typeface="Tahoma"/>
                    <a:sym typeface="Tahoma"/>
                  </a:defRPr>
                </a:pPr>
                <a:endParaRPr sz="1800"/>
              </a:p>
            </p:txBody>
          </p:sp>
          <p:sp>
            <p:nvSpPr>
              <p:cNvPr id="125" name="Shape 125"/>
              <p:cNvSpPr/>
              <p:nvPr/>
            </p:nvSpPr>
            <p:spPr>
              <a:xfrm>
                <a:off x="38100" y="28575"/>
                <a:ext cx="255588" cy="29527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476" y="13239"/>
                    </a:moveTo>
                    <a:lnTo>
                      <a:pt x="3086" y="9058"/>
                    </a:lnTo>
                    <a:lnTo>
                      <a:pt x="7111" y="4877"/>
                    </a:lnTo>
                    <a:lnTo>
                      <a:pt x="13550" y="2090"/>
                    </a:lnTo>
                    <a:lnTo>
                      <a:pt x="20795" y="697"/>
                    </a:lnTo>
                    <a:lnTo>
                      <a:pt x="21600" y="0"/>
                    </a:lnTo>
                    <a:lnTo>
                      <a:pt x="12745" y="1394"/>
                    </a:lnTo>
                    <a:lnTo>
                      <a:pt x="6306" y="4181"/>
                    </a:lnTo>
                    <a:lnTo>
                      <a:pt x="1476" y="8361"/>
                    </a:lnTo>
                    <a:lnTo>
                      <a:pt x="671" y="10452"/>
                    </a:lnTo>
                    <a:lnTo>
                      <a:pt x="0" y="13239"/>
                    </a:lnTo>
                    <a:lnTo>
                      <a:pt x="1476" y="17419"/>
                    </a:lnTo>
                    <a:lnTo>
                      <a:pt x="3086" y="19510"/>
                    </a:lnTo>
                    <a:lnTo>
                      <a:pt x="5501" y="21600"/>
                    </a:lnTo>
                    <a:lnTo>
                      <a:pt x="8720" y="21600"/>
                    </a:lnTo>
                    <a:lnTo>
                      <a:pt x="5501" y="19510"/>
                    </a:lnTo>
                    <a:lnTo>
                      <a:pt x="3086" y="17419"/>
                    </a:lnTo>
                    <a:lnTo>
                      <a:pt x="1476" y="13239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rgbClr val="0088E4"/>
                  </a:gs>
                  <a:gs pos="100000">
                    <a:srgbClr val="0068AE"/>
                  </a:gs>
                </a:gsLst>
                <a:lin ang="16200000" scaled="0"/>
              </a:gra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  <a:latin typeface="Tahoma"/>
                    <a:ea typeface="Tahoma"/>
                    <a:cs typeface="Tahoma"/>
                    <a:sym typeface="Tahoma"/>
                  </a:defRPr>
                </a:pPr>
                <a:endParaRPr sz="1800"/>
              </a:p>
            </p:txBody>
          </p:sp>
          <p:sp>
            <p:nvSpPr>
              <p:cNvPr id="126" name="Shape 126"/>
              <p:cNvSpPr/>
              <p:nvPr/>
            </p:nvSpPr>
            <p:spPr>
              <a:xfrm>
                <a:off x="331787" y="28575"/>
                <a:ext cx="295276" cy="33337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617"/>
                    </a:moveTo>
                    <a:lnTo>
                      <a:pt x="7706" y="1234"/>
                    </a:lnTo>
                    <a:lnTo>
                      <a:pt x="13894" y="3703"/>
                    </a:lnTo>
                    <a:lnTo>
                      <a:pt x="18097" y="7406"/>
                    </a:lnTo>
                    <a:lnTo>
                      <a:pt x="18798" y="9257"/>
                    </a:lnTo>
                    <a:lnTo>
                      <a:pt x="19498" y="11726"/>
                    </a:lnTo>
                    <a:lnTo>
                      <a:pt x="18798" y="14194"/>
                    </a:lnTo>
                    <a:lnTo>
                      <a:pt x="17397" y="16663"/>
                    </a:lnTo>
                    <a:lnTo>
                      <a:pt x="13894" y="18514"/>
                    </a:lnTo>
                    <a:lnTo>
                      <a:pt x="10508" y="20366"/>
                    </a:lnTo>
                    <a:lnTo>
                      <a:pt x="11209" y="21600"/>
                    </a:lnTo>
                    <a:lnTo>
                      <a:pt x="15295" y="19749"/>
                    </a:lnTo>
                    <a:lnTo>
                      <a:pt x="18798" y="17280"/>
                    </a:lnTo>
                    <a:lnTo>
                      <a:pt x="20899" y="14811"/>
                    </a:lnTo>
                    <a:lnTo>
                      <a:pt x="21600" y="11726"/>
                    </a:lnTo>
                    <a:lnTo>
                      <a:pt x="20199" y="6789"/>
                    </a:lnTo>
                    <a:lnTo>
                      <a:pt x="18097" y="4937"/>
                    </a:lnTo>
                    <a:lnTo>
                      <a:pt x="15295" y="3086"/>
                    </a:lnTo>
                    <a:lnTo>
                      <a:pt x="8406" y="617"/>
                    </a:lnTo>
                    <a:lnTo>
                      <a:pt x="0" y="0"/>
                    </a:lnTo>
                    <a:lnTo>
                      <a:pt x="0" y="617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rgbClr val="0088E4"/>
                  </a:gs>
                  <a:gs pos="100000">
                    <a:srgbClr val="0068AE"/>
                  </a:gs>
                </a:gsLst>
                <a:lin ang="16200000" scaled="0"/>
              </a:gra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  <a:latin typeface="Tahoma"/>
                    <a:ea typeface="Tahoma"/>
                    <a:cs typeface="Tahoma"/>
                    <a:sym typeface="Tahoma"/>
                  </a:defRPr>
                </a:pPr>
                <a:endParaRPr sz="1800"/>
              </a:p>
            </p:txBody>
          </p:sp>
          <p:sp>
            <p:nvSpPr>
              <p:cNvPr id="127" name="Shape 127"/>
              <p:cNvSpPr/>
              <p:nvPr/>
            </p:nvSpPr>
            <p:spPr>
              <a:xfrm>
                <a:off x="103187" y="53975"/>
                <a:ext cx="474663" cy="29527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836" y="0"/>
                    </a:moveTo>
                    <a:lnTo>
                      <a:pt x="6502" y="697"/>
                    </a:lnTo>
                    <a:lnTo>
                      <a:pt x="3034" y="3484"/>
                    </a:lnTo>
                    <a:lnTo>
                      <a:pt x="867" y="6271"/>
                    </a:lnTo>
                    <a:lnTo>
                      <a:pt x="0" y="10452"/>
                    </a:lnTo>
                    <a:lnTo>
                      <a:pt x="867" y="14632"/>
                    </a:lnTo>
                    <a:lnTo>
                      <a:pt x="3034" y="18116"/>
                    </a:lnTo>
                    <a:lnTo>
                      <a:pt x="6502" y="20903"/>
                    </a:lnTo>
                    <a:lnTo>
                      <a:pt x="10836" y="21600"/>
                    </a:lnTo>
                    <a:lnTo>
                      <a:pt x="15098" y="20903"/>
                    </a:lnTo>
                    <a:lnTo>
                      <a:pt x="18566" y="18116"/>
                    </a:lnTo>
                    <a:lnTo>
                      <a:pt x="20733" y="14632"/>
                    </a:lnTo>
                    <a:lnTo>
                      <a:pt x="21600" y="12542"/>
                    </a:lnTo>
                    <a:lnTo>
                      <a:pt x="21600" y="8361"/>
                    </a:lnTo>
                    <a:lnTo>
                      <a:pt x="20733" y="6271"/>
                    </a:lnTo>
                    <a:lnTo>
                      <a:pt x="18566" y="3484"/>
                    </a:lnTo>
                    <a:lnTo>
                      <a:pt x="15098" y="697"/>
                    </a:lnTo>
                    <a:lnTo>
                      <a:pt x="10836" y="0"/>
                    </a:lnTo>
                    <a:close/>
                    <a:moveTo>
                      <a:pt x="10836" y="20903"/>
                    </a:moveTo>
                    <a:lnTo>
                      <a:pt x="6935" y="20206"/>
                    </a:lnTo>
                    <a:lnTo>
                      <a:pt x="3468" y="18116"/>
                    </a:lnTo>
                    <a:lnTo>
                      <a:pt x="1300" y="14632"/>
                    </a:lnTo>
                    <a:lnTo>
                      <a:pt x="433" y="10452"/>
                    </a:lnTo>
                    <a:lnTo>
                      <a:pt x="1300" y="6271"/>
                    </a:lnTo>
                    <a:lnTo>
                      <a:pt x="3468" y="3484"/>
                    </a:lnTo>
                    <a:lnTo>
                      <a:pt x="6935" y="1394"/>
                    </a:lnTo>
                    <a:lnTo>
                      <a:pt x="10836" y="697"/>
                    </a:lnTo>
                    <a:lnTo>
                      <a:pt x="14665" y="1394"/>
                    </a:lnTo>
                    <a:lnTo>
                      <a:pt x="18132" y="3484"/>
                    </a:lnTo>
                    <a:lnTo>
                      <a:pt x="20300" y="6271"/>
                    </a:lnTo>
                    <a:lnTo>
                      <a:pt x="21167" y="8361"/>
                    </a:lnTo>
                    <a:lnTo>
                      <a:pt x="21167" y="12542"/>
                    </a:lnTo>
                    <a:lnTo>
                      <a:pt x="20300" y="14632"/>
                    </a:lnTo>
                    <a:lnTo>
                      <a:pt x="18132" y="18116"/>
                    </a:lnTo>
                    <a:lnTo>
                      <a:pt x="14665" y="20206"/>
                    </a:lnTo>
                    <a:lnTo>
                      <a:pt x="10836" y="20903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rgbClr val="0068AE"/>
                  </a:gs>
                  <a:gs pos="100000">
                    <a:srgbClr val="0088E4"/>
                  </a:gs>
                </a:gsLst>
                <a:lin ang="16200000" scaled="0"/>
              </a:gra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  <a:latin typeface="Tahoma"/>
                    <a:ea typeface="Tahoma"/>
                    <a:cs typeface="Tahoma"/>
                    <a:sym typeface="Tahoma"/>
                  </a:defRPr>
                </a:pPr>
                <a:endParaRPr sz="1800"/>
              </a:p>
            </p:txBody>
          </p:sp>
          <p:grpSp>
            <p:nvGrpSpPr>
              <p:cNvPr id="132" name="Group 132"/>
              <p:cNvGrpSpPr/>
              <p:nvPr/>
            </p:nvGrpSpPr>
            <p:grpSpPr>
              <a:xfrm>
                <a:off x="160337" y="96837"/>
                <a:ext cx="360363" cy="209551"/>
                <a:chOff x="0" y="0"/>
                <a:chExt cx="360362" cy="209550"/>
              </a:xfrm>
            </p:grpSpPr>
            <p:sp>
              <p:nvSpPr>
                <p:cNvPr id="128" name="Shape 128"/>
                <p:cNvSpPr/>
                <p:nvPr/>
              </p:nvSpPr>
              <p:spPr>
                <a:xfrm>
                  <a:off x="0" y="0"/>
                  <a:ext cx="360363" cy="209550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19679" h="19679" extrusionOk="0">
                      <a:moveTo>
                        <a:pt x="16796" y="2882"/>
                      </a:moveTo>
                      <a:cubicBezTo>
                        <a:pt x="20639" y="6724"/>
                        <a:pt x="20639" y="12954"/>
                        <a:pt x="16796" y="16796"/>
                      </a:cubicBezTo>
                      <a:cubicBezTo>
                        <a:pt x="12954" y="20639"/>
                        <a:pt x="6724" y="20639"/>
                        <a:pt x="2882" y="16796"/>
                      </a:cubicBezTo>
                      <a:cubicBezTo>
                        <a:pt x="-961" y="12954"/>
                        <a:pt x="-961" y="6724"/>
                        <a:pt x="2882" y="2882"/>
                      </a:cubicBezTo>
                      <a:cubicBezTo>
                        <a:pt x="6724" y="-961"/>
                        <a:pt x="12954" y="-961"/>
                        <a:pt x="16796" y="2882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0088E4"/>
                    </a:gs>
                    <a:gs pos="100000">
                      <a:srgbClr val="0068AE"/>
                    </a:gs>
                  </a:gsLst>
                  <a:lin ang="16200000" scaled="0"/>
                </a:gradFill>
                <a:ln w="12700" cap="flat">
                  <a:noFill/>
                  <a:miter lim="400000"/>
                </a:ln>
                <a:effectLst/>
              </p:spPr>
              <p:txBody>
                <a:bodyPr wrap="square" lIns="0" tIns="0" rIns="0" bIns="0" numCol="1" anchor="t">
                  <a:noAutofit/>
                </a:bodyPr>
                <a:lstStyle/>
                <a:p>
                  <a:pPr lvl="0">
                    <a:defRPr>
                      <a:solidFill>
                        <a:srgbClr val="FFFFFF"/>
                      </a:solidFill>
                    </a:defRPr>
                  </a:pPr>
                  <a:endParaRPr sz="1800"/>
                </a:p>
              </p:txBody>
            </p:sp>
            <p:sp>
              <p:nvSpPr>
                <p:cNvPr id="129" name="Shape 129"/>
                <p:cNvSpPr/>
                <p:nvPr/>
              </p:nvSpPr>
              <p:spPr>
                <a:xfrm>
                  <a:off x="34925" y="22225"/>
                  <a:ext cx="288925" cy="161925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19679" h="19679" extrusionOk="0">
                      <a:moveTo>
                        <a:pt x="16796" y="2882"/>
                      </a:moveTo>
                      <a:cubicBezTo>
                        <a:pt x="20639" y="6724"/>
                        <a:pt x="20639" y="12954"/>
                        <a:pt x="16796" y="16796"/>
                      </a:cubicBezTo>
                      <a:cubicBezTo>
                        <a:pt x="12954" y="20639"/>
                        <a:pt x="6724" y="20639"/>
                        <a:pt x="2882" y="16796"/>
                      </a:cubicBezTo>
                      <a:cubicBezTo>
                        <a:pt x="-961" y="12954"/>
                        <a:pt x="-961" y="6724"/>
                        <a:pt x="2882" y="2882"/>
                      </a:cubicBezTo>
                      <a:cubicBezTo>
                        <a:pt x="6724" y="-961"/>
                        <a:pt x="12954" y="-961"/>
                        <a:pt x="16796" y="2882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0068AE"/>
                    </a:gs>
                    <a:gs pos="100000">
                      <a:srgbClr val="0088E4"/>
                    </a:gs>
                  </a:gsLst>
                  <a:lin ang="16200000" scaled="0"/>
                </a:gradFill>
                <a:ln w="12700" cap="flat">
                  <a:noFill/>
                  <a:miter lim="400000"/>
                </a:ln>
                <a:effectLst/>
              </p:spPr>
              <p:txBody>
                <a:bodyPr wrap="square" lIns="0" tIns="0" rIns="0" bIns="0" numCol="1" anchor="t">
                  <a:noAutofit/>
                </a:bodyPr>
                <a:lstStyle/>
                <a:p>
                  <a:pPr lvl="0">
                    <a:defRPr>
                      <a:solidFill>
                        <a:srgbClr val="FFFFFF"/>
                      </a:solidFill>
                    </a:defRPr>
                  </a:pPr>
                  <a:endParaRPr sz="1800"/>
                </a:p>
              </p:txBody>
            </p:sp>
            <p:sp>
              <p:nvSpPr>
                <p:cNvPr id="130" name="Shape 130"/>
                <p:cNvSpPr/>
                <p:nvPr/>
              </p:nvSpPr>
              <p:spPr>
                <a:xfrm>
                  <a:off x="79375" y="38100"/>
                  <a:ext cx="198438" cy="130175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19679" h="19679" extrusionOk="0">
                      <a:moveTo>
                        <a:pt x="16796" y="2882"/>
                      </a:moveTo>
                      <a:cubicBezTo>
                        <a:pt x="20639" y="6724"/>
                        <a:pt x="20639" y="12954"/>
                        <a:pt x="16796" y="16796"/>
                      </a:cubicBezTo>
                      <a:cubicBezTo>
                        <a:pt x="12954" y="20639"/>
                        <a:pt x="6724" y="20639"/>
                        <a:pt x="2882" y="16796"/>
                      </a:cubicBezTo>
                      <a:cubicBezTo>
                        <a:pt x="-961" y="12954"/>
                        <a:pt x="-961" y="6724"/>
                        <a:pt x="2882" y="2882"/>
                      </a:cubicBezTo>
                      <a:cubicBezTo>
                        <a:pt x="6724" y="-961"/>
                        <a:pt x="12954" y="-961"/>
                        <a:pt x="16796" y="2882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0088E4"/>
                    </a:gs>
                    <a:gs pos="100000">
                      <a:srgbClr val="0068AE"/>
                    </a:gs>
                  </a:gsLst>
                  <a:lin ang="16200000" scaled="0"/>
                </a:gradFill>
                <a:ln w="12700" cap="flat">
                  <a:noFill/>
                  <a:miter lim="400000"/>
                </a:ln>
                <a:effectLst/>
              </p:spPr>
              <p:txBody>
                <a:bodyPr wrap="square" lIns="0" tIns="0" rIns="0" bIns="0" numCol="1" anchor="t">
                  <a:noAutofit/>
                </a:bodyPr>
                <a:lstStyle/>
                <a:p>
                  <a:pPr lvl="0">
                    <a:defRPr>
                      <a:solidFill>
                        <a:srgbClr val="FFFFFF"/>
                      </a:solidFill>
                    </a:defRPr>
                  </a:pPr>
                  <a:endParaRPr sz="1800"/>
                </a:p>
              </p:txBody>
            </p:sp>
            <p:sp>
              <p:nvSpPr>
                <p:cNvPr id="131" name="Shape 131"/>
                <p:cNvSpPr/>
                <p:nvPr/>
              </p:nvSpPr>
              <p:spPr>
                <a:xfrm>
                  <a:off x="122237" y="63500"/>
                  <a:ext cx="115888" cy="74613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19679" h="19679" extrusionOk="0">
                      <a:moveTo>
                        <a:pt x="16796" y="2882"/>
                      </a:moveTo>
                      <a:cubicBezTo>
                        <a:pt x="20639" y="6724"/>
                        <a:pt x="20639" y="12954"/>
                        <a:pt x="16796" y="16796"/>
                      </a:cubicBezTo>
                      <a:cubicBezTo>
                        <a:pt x="12954" y="20639"/>
                        <a:pt x="6724" y="20639"/>
                        <a:pt x="2882" y="16796"/>
                      </a:cubicBezTo>
                      <a:cubicBezTo>
                        <a:pt x="-961" y="12954"/>
                        <a:pt x="-961" y="6724"/>
                        <a:pt x="2882" y="2882"/>
                      </a:cubicBezTo>
                      <a:cubicBezTo>
                        <a:pt x="6724" y="-961"/>
                        <a:pt x="12954" y="-961"/>
                        <a:pt x="16796" y="2882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0068AE"/>
                    </a:gs>
                    <a:gs pos="100000">
                      <a:srgbClr val="0088E4"/>
                    </a:gs>
                  </a:gsLst>
                  <a:lin ang="16200000" scaled="0"/>
                </a:gradFill>
                <a:ln w="12700" cap="flat">
                  <a:noFill/>
                  <a:miter lim="400000"/>
                </a:ln>
                <a:effectLst/>
              </p:spPr>
              <p:txBody>
                <a:bodyPr wrap="square" lIns="0" tIns="0" rIns="0" bIns="0" numCol="1" anchor="t">
                  <a:noAutofit/>
                </a:bodyPr>
                <a:lstStyle/>
                <a:p>
                  <a:pPr lvl="0">
                    <a:defRPr>
                      <a:solidFill>
                        <a:srgbClr val="FFFFFF"/>
                      </a:solidFill>
                    </a:defRPr>
                  </a:pPr>
                  <a:endParaRPr sz="1800"/>
                </a:p>
              </p:txBody>
            </p:sp>
          </p:grpSp>
        </p:grpSp>
      </p:grpSp>
      <p:sp>
        <p:nvSpPr>
          <p:cNvPr id="135" name="Shape 135"/>
          <p:cNvSpPr>
            <a:spLocks noGrp="1"/>
          </p:cNvSpPr>
          <p:nvPr>
            <p:ph type="sldNum" sz="quarter" idx="2"/>
          </p:nvPr>
        </p:nvSpPr>
        <p:spPr>
          <a:xfrm>
            <a:off x="8737600" y="6432651"/>
            <a:ext cx="2844800" cy="288824"/>
          </a:xfrm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‹nr.›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420996173"/>
      </p:ext>
    </p:extLst>
  </p:cSld>
  <p:clrMapOvr>
    <a:masterClrMapping/>
  </p:clrMapOvr>
  <p:transition spd="med"/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70400" y="1800000"/>
            <a:ext cx="5505600" cy="427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244800" y="1800000"/>
            <a:ext cx="5505600" cy="427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8" name="Tijdelijke aanduiding voor datum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A78C031-9488-4C8B-9EB2-6D26B0CF9725}" type="datetime1">
              <a:rPr lang="nl-NL" smtClean="0"/>
              <a:pPr>
                <a:defRPr/>
              </a:pPr>
              <a:t>30-4-2025</a:t>
            </a:fld>
            <a:endParaRPr lang="nl-NL" dirty="0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A132693-ECE4-46FE-B5A5-7E2FED4806F8}" type="slidenum">
              <a:rPr lang="nl-NL" smtClean="0"/>
              <a:pPr>
                <a:defRPr/>
              </a:pPr>
              <a:t>‹nr.›</a:t>
            </a:fld>
            <a:endParaRPr lang="nl-NL" dirty="0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9928937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 numCol="1" spcCol="468000"/>
          <a:lstStyle/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Klik om stijl te bewerken</a:t>
            </a:r>
          </a:p>
        </p:txBody>
      </p:sp>
      <p:sp>
        <p:nvSpPr>
          <p:cNvPr id="13" name="Tijdelijke aanduiding voor datum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14" name="Tijdelijke aanduiding voor voettekst 1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15" name="Tijdelijke aanduiding voor dianumm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0A6AF-03C5-477E-939A-E28F7E7F05EA}" type="slidenum">
              <a:rPr lang="nl-NL" smtClean="0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144985666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2_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829FAC-3376-4A8B-A2F0-B49E0D4ED93D}" type="datetime1">
              <a:rPr lang="nl-NL" smtClean="0"/>
              <a:t>30-4-2025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Project-, Programma- en AdviesCentrum JenV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40A43-D218-4CAD-A38E-5E9CD28EBB3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01178359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FF0000"/>
                </a:solidFill>
              </a:defRPr>
            </a:lvl1pPr>
          </a:lstStyle>
          <a:p>
            <a:r>
              <a:rPr lang="nl-NL" dirty="0"/>
              <a:t>Klik om de stijl te bewerken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A0936AC-0C89-4FAA-978C-BDE101B1AE81}" type="datetime1">
              <a:rPr lang="nl-NL" smtClean="0"/>
              <a:pPr>
                <a:defRPr/>
              </a:pPr>
              <a:t>30-4-2025</a:t>
            </a:fld>
            <a:endParaRPr lang="nl-NL" dirty="0"/>
          </a:p>
        </p:txBody>
      </p:sp>
      <p:sp>
        <p:nvSpPr>
          <p:cNvPr id="8" name="Tijdelijke aanduiding voor dianumm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A132693-ECE4-46FE-B5A5-7E2FED4806F8}" type="slidenum">
              <a:rPr lang="nl-NL" smtClean="0"/>
              <a:pPr>
                <a:defRPr/>
              </a:pPr>
              <a:t>‹nr.›</a:t>
            </a:fld>
            <a:endParaRPr lang="nl-NL" dirty="0"/>
          </a:p>
        </p:txBody>
      </p:sp>
      <p:sp>
        <p:nvSpPr>
          <p:cNvPr id="9" name="Tijdelijke aanduiding voor voettekst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nl-NL" dirty="0"/>
          </a:p>
        </p:txBody>
      </p:sp>
      <p:sp>
        <p:nvSpPr>
          <p:cNvPr id="11" name="Tijdelijke aanduiding voor inhoud 10"/>
          <p:cNvSpPr>
            <a:spLocks noGrp="1"/>
          </p:cNvSpPr>
          <p:nvPr>
            <p:ph sz="quarter" idx="13"/>
          </p:nvPr>
        </p:nvSpPr>
        <p:spPr>
          <a:xfrm>
            <a:off x="470400" y="1800000"/>
            <a:ext cx="10972800" cy="4413600"/>
          </a:xfr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  <a:lvl2pPr>
              <a:defRPr>
                <a:solidFill>
                  <a:srgbClr val="000000"/>
                </a:solidFill>
              </a:defRPr>
            </a:lvl2pPr>
            <a:lvl3pPr>
              <a:defRPr>
                <a:solidFill>
                  <a:srgbClr val="000000"/>
                </a:solidFill>
              </a:defRPr>
            </a:lvl3pPr>
            <a:lvl4pPr>
              <a:defRPr>
                <a:solidFill>
                  <a:srgbClr val="000000"/>
                </a:solidFill>
              </a:defRPr>
            </a:lvl4pPr>
            <a:lvl5pPr>
              <a:defRPr>
                <a:solidFill>
                  <a:srgbClr val="000000"/>
                </a:solidFill>
              </a:defRPr>
            </a:lvl5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</p:spTree>
    <p:extLst>
      <p:ext uri="{BB962C8B-B14F-4D97-AF65-F5344CB8AC3E}">
        <p14:creationId xmlns:p14="http://schemas.microsoft.com/office/powerpoint/2010/main" val="2351286990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743068" y="1415440"/>
            <a:ext cx="6683892" cy="2336400"/>
          </a:xfrm>
        </p:spPr>
        <p:txBody>
          <a:bodyPr tIns="90000" bIns="90000" anchor="b">
            <a:normAutofit/>
          </a:bodyPr>
          <a:lstStyle>
            <a:lvl1pPr algn="l">
              <a:defRPr sz="3600">
                <a:solidFill>
                  <a:schemeClr val="tx1"/>
                </a:solidFill>
              </a:defRPr>
            </a:lvl1pPr>
          </a:lstStyle>
          <a:p>
            <a:r>
              <a:rPr lang="nl-NL" dirty="0"/>
              <a:t>Klik om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743068" y="3748240"/>
            <a:ext cx="6683892" cy="1339200"/>
          </a:xfrm>
        </p:spPr>
        <p:txBody>
          <a:bodyPr lIns="104400" tIns="90000" rIns="90000" bIns="46800"/>
          <a:lstStyle>
            <a:lvl1pPr marL="0" indent="0" algn="l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  <a:endParaRPr lang="nl-NL" dirty="0"/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C7DD14B0-1108-C149-8BCC-C694E58214A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017760" y="5185041"/>
            <a:ext cx="1666240" cy="1182662"/>
          </a:xfrm>
          <a:prstGeom prst="rect">
            <a:avLst/>
          </a:prstGeom>
        </p:spPr>
      </p:pic>
      <p:pic>
        <p:nvPicPr>
          <p:cNvPr id="8" name="Afbeelding 7">
            <a:extLst>
              <a:ext uri="{FF2B5EF4-FFF2-40B4-BE49-F238E27FC236}">
                <a16:creationId xmlns:a16="http://schemas.microsoft.com/office/drawing/2014/main" id="{3322E6DC-FA6A-4D4E-ACAA-374893CB7704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682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814971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36">
          <p15:clr>
            <a:srgbClr val="FBAE40"/>
          </p15:clr>
        </p15:guide>
        <p15:guide id="2" pos="4044">
          <p15:clr>
            <a:srgbClr val="FBAE40"/>
          </p15:clr>
        </p15:guide>
      </p15:sldGuideLst>
    </p:ext>
  </p:extLst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sis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 numCol="1" spcCol="468000"/>
          <a:lstStyle/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Klik om stijl te bewerken</a:t>
            </a:r>
          </a:p>
        </p:txBody>
      </p:sp>
      <p:sp>
        <p:nvSpPr>
          <p:cNvPr id="13" name="Tijdelijke aanduiding voor datum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14" name="Tijdelijke aanduiding voor voettekst 1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15" name="Tijdelijke aanduiding voor dianumm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0A6AF-03C5-477E-939A-E28F7E7F05EA}" type="slidenum">
              <a:rPr lang="nl-NL" smtClean="0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218198075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sis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hoek 5"/>
          <p:cNvSpPr/>
          <p:nvPr userDrawn="1"/>
        </p:nvSpPr>
        <p:spPr>
          <a:xfrm>
            <a:off x="0" y="-1"/>
            <a:ext cx="12192000" cy="6858001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7" name="Afbeelding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3175" y="0"/>
            <a:ext cx="12198350" cy="1066800"/>
          </a:xfrm>
          <a:prstGeom prst="rect">
            <a:avLst/>
          </a:prstGeom>
        </p:spPr>
      </p:pic>
      <p:sp>
        <p:nvSpPr>
          <p:cNvPr id="15" name="Tijdelijke aanduiding voor datum 14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16" name="Tijdelijke aanduiding voor voettekst 15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17" name="Tijdelijke aanduiding voor dianummer 16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10A0A6AF-03C5-477E-939A-E28F7E7F05EA}" type="slidenum">
              <a:rPr lang="nl-NL" smtClean="0"/>
              <a:pPr/>
              <a:t>‹nr.›</a:t>
            </a:fld>
            <a:endParaRPr lang="nl-NL" dirty="0"/>
          </a:p>
        </p:txBody>
      </p:sp>
      <p:pic>
        <p:nvPicPr>
          <p:cNvPr id="11" name="Afbeelding 10">
            <a:extLst>
              <a:ext uri="{FF2B5EF4-FFF2-40B4-BE49-F238E27FC236}">
                <a16:creationId xmlns:a16="http://schemas.microsoft.com/office/drawing/2014/main" id="{EE409921-65EF-3A42-9F7B-4A0A5385D914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476066" y="455251"/>
            <a:ext cx="1080933" cy="767223"/>
          </a:xfrm>
          <a:prstGeom prst="rect">
            <a:avLst/>
          </a:prstGeom>
        </p:spPr>
      </p:pic>
      <p:sp>
        <p:nvSpPr>
          <p:cNvPr id="19" name="Tijdelijke aanduiding voor inhoud 2">
            <a:extLst>
              <a:ext uri="{FF2B5EF4-FFF2-40B4-BE49-F238E27FC236}">
                <a16:creationId xmlns:a16="http://schemas.microsoft.com/office/drawing/2014/main" id="{3166BB1E-8034-0D48-A345-AD9483F79D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5000" y="2289485"/>
            <a:ext cx="10923588" cy="3931928"/>
          </a:xfrm>
        </p:spPr>
        <p:txBody>
          <a:bodyPr numCol="1" spcCol="468000"/>
          <a:lstStyle>
            <a:lvl1pPr>
              <a:buClr>
                <a:schemeClr val="bg1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bg1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nl-NL" dirty="0"/>
              <a:t>Klikken om de tekststijl van het model te bewerken</a:t>
            </a:r>
          </a:p>
        </p:txBody>
      </p:sp>
      <p:sp>
        <p:nvSpPr>
          <p:cNvPr id="20" name="Titel 1">
            <a:extLst>
              <a:ext uri="{FF2B5EF4-FFF2-40B4-BE49-F238E27FC236}">
                <a16:creationId xmlns:a16="http://schemas.microsoft.com/office/drawing/2014/main" id="{06B82527-C68D-974D-88DC-FE7A72C5EC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5000" y="1052513"/>
            <a:ext cx="10923588" cy="948047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nl-NL" dirty="0"/>
              <a:t>Klik om stijl te bewerken</a:t>
            </a:r>
          </a:p>
        </p:txBody>
      </p:sp>
    </p:spTree>
    <p:extLst>
      <p:ext uri="{BB962C8B-B14F-4D97-AF65-F5344CB8AC3E}">
        <p14:creationId xmlns:p14="http://schemas.microsoft.com/office/powerpoint/2010/main" val="3433662453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 numCol="1" spcCol="468000"/>
          <a:lstStyle/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Klik om stijl te bewerken</a:t>
            </a:r>
          </a:p>
        </p:txBody>
      </p:sp>
      <p:sp>
        <p:nvSpPr>
          <p:cNvPr id="13" name="Tijdelijke aanduiding voor datum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14" name="Tijdelijke aanduiding voor voettekst 1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15" name="Tijdelijke aanduiding voor dianumm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0A6AF-03C5-477E-939A-E28F7E7F05EA}" type="slidenum">
              <a:rPr lang="nl-NL" smtClean="0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644304956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dia afbeelding vertica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hthoek 15"/>
          <p:cNvSpPr/>
          <p:nvPr userDrawn="1"/>
        </p:nvSpPr>
        <p:spPr>
          <a:xfrm>
            <a:off x="6096000" y="0"/>
            <a:ext cx="60960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13" name="Afbeelding 1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3175" y="0"/>
            <a:ext cx="12198350" cy="1066800"/>
          </a:xfrm>
          <a:prstGeom prst="rect">
            <a:avLst/>
          </a:prstGeom>
        </p:spPr>
      </p:pic>
      <p:sp>
        <p:nvSpPr>
          <p:cNvPr id="24" name="Tijdelijke aanduiding voor tekst 16"/>
          <p:cNvSpPr>
            <a:spLocks noGrp="1"/>
          </p:cNvSpPr>
          <p:nvPr>
            <p:ph type="body" sz="quarter" idx="21" hasCustomPrompt="1"/>
          </p:nvPr>
        </p:nvSpPr>
        <p:spPr>
          <a:xfrm>
            <a:off x="6553200" y="5832053"/>
            <a:ext cx="5004000" cy="389360"/>
          </a:xfrm>
        </p:spPr>
        <p:txBody>
          <a:bodyPr lIns="118800" anchor="b" anchorCtr="0">
            <a:noAutofit/>
          </a:bodyPr>
          <a:lstStyle>
            <a:lvl1pPr marL="0" indent="0">
              <a:buNone/>
              <a:defRPr sz="1600">
                <a:solidFill>
                  <a:schemeClr val="bg1"/>
                </a:solidFill>
              </a:defRPr>
            </a:lvl1pPr>
            <a:lvl2pPr>
              <a:defRPr sz="1800">
                <a:solidFill>
                  <a:schemeClr val="bg1"/>
                </a:solidFill>
              </a:defRPr>
            </a:lvl2pPr>
            <a:lvl3pPr>
              <a:defRPr sz="1800">
                <a:solidFill>
                  <a:schemeClr val="bg1"/>
                </a:solidFill>
              </a:defRPr>
            </a:lvl3pPr>
            <a:lvl4pPr>
              <a:defRPr sz="1800">
                <a:solidFill>
                  <a:schemeClr val="bg1"/>
                </a:solidFill>
              </a:defRPr>
            </a:lvl4pPr>
            <a:lvl5pPr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lang="nl-NL" dirty="0"/>
              <a:t>Naam spreker</a:t>
            </a:r>
          </a:p>
        </p:txBody>
      </p:sp>
      <p:sp>
        <p:nvSpPr>
          <p:cNvPr id="11" name="Tijdelijke aanduiding voor datum 10"/>
          <p:cNvSpPr>
            <a:spLocks noGrp="1"/>
          </p:cNvSpPr>
          <p:nvPr>
            <p:ph type="dt" sz="half" idx="23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12" name="Tijdelijke aanduiding voor voettekst 11"/>
          <p:cNvSpPr>
            <a:spLocks noGrp="1"/>
          </p:cNvSpPr>
          <p:nvPr>
            <p:ph type="ftr" sz="quarter" idx="24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15" name="Tijdelijke aanduiding voor dianummer 14"/>
          <p:cNvSpPr>
            <a:spLocks noGrp="1"/>
          </p:cNvSpPr>
          <p:nvPr>
            <p:ph type="sldNum" sz="quarter" idx="25"/>
          </p:nvPr>
        </p:nvSpPr>
        <p:spPr/>
        <p:txBody>
          <a:bodyPr/>
          <a:lstStyle/>
          <a:p>
            <a:fld id="{10A0A6AF-03C5-477E-939A-E28F7E7F05EA}" type="slidenum">
              <a:rPr lang="nl-NL" smtClean="0"/>
              <a:pPr/>
              <a:t>‹nr.›</a:t>
            </a:fld>
            <a:endParaRPr lang="nl-NL" dirty="0"/>
          </a:p>
        </p:txBody>
      </p:sp>
      <p:sp>
        <p:nvSpPr>
          <p:cNvPr id="17" name="Titel 1"/>
          <p:cNvSpPr>
            <a:spLocks noGrp="1"/>
          </p:cNvSpPr>
          <p:nvPr>
            <p:ph type="ctrTitle"/>
          </p:nvPr>
        </p:nvSpPr>
        <p:spPr>
          <a:xfrm>
            <a:off x="6553200" y="1885467"/>
            <a:ext cx="5004000" cy="2336400"/>
          </a:xfrm>
        </p:spPr>
        <p:txBody>
          <a:bodyPr tIns="90000" bIns="90000" anchor="b">
            <a:normAutofit/>
          </a:bodyPr>
          <a:lstStyle>
            <a:lvl1pPr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nl-NL" dirty="0"/>
          </a:p>
        </p:txBody>
      </p:sp>
      <p:sp>
        <p:nvSpPr>
          <p:cNvPr id="18" name="Ondertitel 2"/>
          <p:cNvSpPr>
            <a:spLocks noGrp="1"/>
          </p:cNvSpPr>
          <p:nvPr>
            <p:ph type="subTitle" idx="1"/>
          </p:nvPr>
        </p:nvSpPr>
        <p:spPr>
          <a:xfrm>
            <a:off x="6553200" y="4218267"/>
            <a:ext cx="5004000" cy="1613786"/>
          </a:xfrm>
        </p:spPr>
        <p:txBody>
          <a:bodyPr lIns="104400" tIns="90000" rIns="90000" bIns="46800"/>
          <a:lstStyle>
            <a:lvl1pPr marL="0" indent="0" algn="l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  <a:endParaRPr lang="nl-NL" dirty="0"/>
          </a:p>
        </p:txBody>
      </p:sp>
      <p:pic>
        <p:nvPicPr>
          <p:cNvPr id="19" name="Afbeelding 18">
            <a:extLst>
              <a:ext uri="{FF2B5EF4-FFF2-40B4-BE49-F238E27FC236}">
                <a16:creationId xmlns:a16="http://schemas.microsoft.com/office/drawing/2014/main" id="{35C1C912-210B-454A-A6B5-A11FA7DEDC90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682750"/>
          </a:xfrm>
          <a:prstGeom prst="rect">
            <a:avLst/>
          </a:prstGeom>
        </p:spPr>
      </p:pic>
      <p:sp>
        <p:nvSpPr>
          <p:cNvPr id="21" name="Tijdelijke aanduiding voor afbeelding 22">
            <a:extLst>
              <a:ext uri="{FF2B5EF4-FFF2-40B4-BE49-F238E27FC236}">
                <a16:creationId xmlns:a16="http://schemas.microsoft.com/office/drawing/2014/main" id="{81513F8B-999C-884B-93DC-388C6B407FDD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0" y="0"/>
            <a:ext cx="6099175" cy="6858000"/>
          </a:xfrm>
          <a:custGeom>
            <a:avLst/>
            <a:gdLst>
              <a:gd name="connsiteX0" fmla="*/ 0 w 6099175"/>
              <a:gd name="connsiteY0" fmla="*/ 0 h 6858000"/>
              <a:gd name="connsiteX1" fmla="*/ 5782375 w 6099175"/>
              <a:gd name="connsiteY1" fmla="*/ 0 h 6858000"/>
              <a:gd name="connsiteX2" fmla="*/ 5782375 w 6099175"/>
              <a:gd name="connsiteY2" fmla="*/ 1278000 h 6858000"/>
              <a:gd name="connsiteX3" fmla="*/ 6099175 w 6099175"/>
              <a:gd name="connsiteY3" fmla="*/ 1278000 h 6858000"/>
              <a:gd name="connsiteX4" fmla="*/ 6099175 w 6099175"/>
              <a:gd name="connsiteY4" fmla="*/ 6858000 h 6858000"/>
              <a:gd name="connsiteX5" fmla="*/ 0 w 6099175"/>
              <a:gd name="connsiteY5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099175" h="6858000">
                <a:moveTo>
                  <a:pt x="0" y="0"/>
                </a:moveTo>
                <a:lnTo>
                  <a:pt x="5782375" y="0"/>
                </a:lnTo>
                <a:lnTo>
                  <a:pt x="5782375" y="1278000"/>
                </a:lnTo>
                <a:lnTo>
                  <a:pt x="6099175" y="1278000"/>
                </a:lnTo>
                <a:lnTo>
                  <a:pt x="6099175" y="6858000"/>
                </a:lnTo>
                <a:lnTo>
                  <a:pt x="0" y="6858000"/>
                </a:lnTo>
                <a:close/>
              </a:path>
            </a:pathLst>
          </a:custGeom>
          <a:noFill/>
        </p:spPr>
        <p:txBody>
          <a:bodyPr wrap="square" lIns="612000" anchor="ctr" anchorCtr="0">
            <a:noAutofit/>
          </a:bodyPr>
          <a:lstStyle/>
          <a:p>
            <a:r>
              <a:rPr lang="nl-NL"/>
              <a:t>Klik op het pictogram als u een afbeelding wilt toevoegen</a:t>
            </a:r>
          </a:p>
        </p:txBody>
      </p:sp>
      <p:pic>
        <p:nvPicPr>
          <p:cNvPr id="20" name="Afbeelding 19">
            <a:extLst>
              <a:ext uri="{FF2B5EF4-FFF2-40B4-BE49-F238E27FC236}">
                <a16:creationId xmlns:a16="http://schemas.microsoft.com/office/drawing/2014/main" id="{907E1D8E-C5FA-834B-A28D-4D50A494EFAC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476066" y="455251"/>
            <a:ext cx="1080933" cy="7672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0122313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dia afbeelding horizontaal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34682" y="3427412"/>
            <a:ext cx="10923906" cy="1726479"/>
          </a:xfrm>
        </p:spPr>
        <p:txBody>
          <a:bodyPr lIns="57600" tIns="90000" bIns="90000" anchor="b">
            <a:normAutofit/>
          </a:bodyPr>
          <a:lstStyle>
            <a:lvl1pPr algn="l">
              <a:defRPr sz="3600" b="0">
                <a:solidFill>
                  <a:schemeClr val="tx1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634682" y="5162400"/>
            <a:ext cx="10923906" cy="664319"/>
          </a:xfrm>
        </p:spPr>
        <p:txBody>
          <a:bodyPr lIns="72000" tIns="90000">
            <a:normAutofit/>
          </a:bodyPr>
          <a:lstStyle>
            <a:lvl1pPr marL="0" indent="0" algn="l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  <a:endParaRPr lang="nl-NL" dirty="0"/>
          </a:p>
        </p:txBody>
      </p:sp>
      <p:sp>
        <p:nvSpPr>
          <p:cNvPr id="17" name="Tijdelijke aanduiding voor tekst 16"/>
          <p:cNvSpPr>
            <a:spLocks noGrp="1"/>
          </p:cNvSpPr>
          <p:nvPr>
            <p:ph type="body" sz="quarter" idx="10" hasCustomPrompt="1"/>
          </p:nvPr>
        </p:nvSpPr>
        <p:spPr>
          <a:xfrm>
            <a:off x="633412" y="5829386"/>
            <a:ext cx="5138738" cy="389360"/>
          </a:xfrm>
        </p:spPr>
        <p:txBody>
          <a:bodyPr lIns="86400" anchor="b" anchorCtr="0">
            <a:noAutofit/>
          </a:bodyPr>
          <a:lstStyle>
            <a:lvl1pPr marL="0" indent="0" algn="l">
              <a:buNone/>
              <a:defRPr sz="160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bg1"/>
                </a:solidFill>
              </a:defRPr>
            </a:lvl2pPr>
            <a:lvl3pPr>
              <a:defRPr sz="1800">
                <a:solidFill>
                  <a:schemeClr val="bg1"/>
                </a:solidFill>
              </a:defRPr>
            </a:lvl3pPr>
            <a:lvl4pPr>
              <a:defRPr sz="1800">
                <a:solidFill>
                  <a:schemeClr val="bg1"/>
                </a:solidFill>
              </a:defRPr>
            </a:lvl4pPr>
            <a:lvl5pPr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lang="nl-NL" dirty="0"/>
              <a:t>Naam spreker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nl-NL" dirty="0"/>
          </a:p>
        </p:txBody>
      </p:sp>
      <p:sp>
        <p:nvSpPr>
          <p:cNvPr id="9" name="Tijdelijke aanduiding voor voettekst 8"/>
          <p:cNvSpPr>
            <a:spLocks noGrp="1"/>
          </p:cNvSpPr>
          <p:nvPr>
            <p:ph type="ftr" sz="quarter" idx="13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nl-NL" dirty="0"/>
          </a:p>
        </p:txBody>
      </p:sp>
      <p:sp>
        <p:nvSpPr>
          <p:cNvPr id="10" name="Tijdelijke aanduiding voor dianummer 9"/>
          <p:cNvSpPr>
            <a:spLocks noGrp="1"/>
          </p:cNvSpPr>
          <p:nvPr>
            <p:ph type="sldNum" sz="quarter" idx="14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0A0A6AF-03C5-477E-939A-E28F7E7F05EA}" type="slidenum">
              <a:rPr lang="nl-NL" smtClean="0"/>
              <a:pPr/>
              <a:t>‹nr.›</a:t>
            </a:fld>
            <a:endParaRPr lang="nl-NL" dirty="0"/>
          </a:p>
        </p:txBody>
      </p:sp>
      <p:pic>
        <p:nvPicPr>
          <p:cNvPr id="11" name="Afbeelding 10">
            <a:extLst>
              <a:ext uri="{FF2B5EF4-FFF2-40B4-BE49-F238E27FC236}">
                <a16:creationId xmlns:a16="http://schemas.microsoft.com/office/drawing/2014/main" id="{52405C03-D90E-FC41-B80B-E73391FDECB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682750"/>
          </a:xfrm>
          <a:prstGeom prst="rect">
            <a:avLst/>
          </a:prstGeom>
        </p:spPr>
      </p:pic>
      <p:sp>
        <p:nvSpPr>
          <p:cNvPr id="12" name="Tijdelijke aanduiding voor afbeelding 12">
            <a:extLst>
              <a:ext uri="{FF2B5EF4-FFF2-40B4-BE49-F238E27FC236}">
                <a16:creationId xmlns:a16="http://schemas.microsoft.com/office/drawing/2014/main" id="{28FA2696-84C1-1649-8A59-67E687AAB014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0" y="-1"/>
            <a:ext cx="12192000" cy="3427413"/>
          </a:xfrm>
          <a:custGeom>
            <a:avLst/>
            <a:gdLst>
              <a:gd name="connsiteX0" fmla="*/ 5779200 w 12192000"/>
              <a:gd name="connsiteY0" fmla="*/ 1 h 3427413"/>
              <a:gd name="connsiteX1" fmla="*/ 5779200 w 12192000"/>
              <a:gd name="connsiteY1" fmla="*/ 1278001 h 3427413"/>
              <a:gd name="connsiteX2" fmla="*/ 6412800 w 12192000"/>
              <a:gd name="connsiteY2" fmla="*/ 1278001 h 3427413"/>
              <a:gd name="connsiteX3" fmla="*/ 6412800 w 12192000"/>
              <a:gd name="connsiteY3" fmla="*/ 1 h 3427413"/>
              <a:gd name="connsiteX4" fmla="*/ 0 w 12192000"/>
              <a:gd name="connsiteY4" fmla="*/ 0 h 3427413"/>
              <a:gd name="connsiteX5" fmla="*/ 12192000 w 12192000"/>
              <a:gd name="connsiteY5" fmla="*/ 0 h 3427413"/>
              <a:gd name="connsiteX6" fmla="*/ 12192000 w 12192000"/>
              <a:gd name="connsiteY6" fmla="*/ 3427413 h 3427413"/>
              <a:gd name="connsiteX7" fmla="*/ 0 w 12192000"/>
              <a:gd name="connsiteY7" fmla="*/ 3427413 h 34274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3427413">
                <a:moveTo>
                  <a:pt x="5779200" y="1"/>
                </a:moveTo>
                <a:lnTo>
                  <a:pt x="5779200" y="1278001"/>
                </a:lnTo>
                <a:lnTo>
                  <a:pt x="6412800" y="1278001"/>
                </a:lnTo>
                <a:lnTo>
                  <a:pt x="6412800" y="1"/>
                </a:ln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3427413"/>
                </a:lnTo>
                <a:lnTo>
                  <a:pt x="0" y="3427413"/>
                </a:lnTo>
                <a:close/>
              </a:path>
            </a:pathLst>
          </a:custGeom>
          <a:noFill/>
        </p:spPr>
        <p:txBody>
          <a:bodyPr vert="horz" wrap="square" lIns="612000" tIns="45720" rIns="91440" bIns="45720" rtlCol="0" anchor="ctr" anchorCtr="0">
            <a:noAutofit/>
          </a:bodyPr>
          <a:lstStyle>
            <a:lvl1pPr>
              <a:defRPr lang="nl-NL" dirty="0"/>
            </a:lvl1pPr>
          </a:lstStyle>
          <a:p>
            <a:pPr lvl="0"/>
            <a:r>
              <a:rPr lang="nl-NL"/>
              <a:t>Klik op het pictogram als u een afbeelding wilt toevoegen</a:t>
            </a:r>
            <a:endParaRPr lang="nl-NL" dirty="0"/>
          </a:p>
        </p:txBody>
      </p:sp>
      <p:pic>
        <p:nvPicPr>
          <p:cNvPr id="13" name="Afbeelding 12">
            <a:extLst>
              <a:ext uri="{FF2B5EF4-FFF2-40B4-BE49-F238E27FC236}">
                <a16:creationId xmlns:a16="http://schemas.microsoft.com/office/drawing/2014/main" id="{492674B8-6471-E244-BDA6-F8E506EE1BA4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476066" y="455251"/>
            <a:ext cx="1080933" cy="7672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330672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orient="horz" pos="1185">
          <p15:clr>
            <a:srgbClr val="FBAE40"/>
          </p15:clr>
        </p15:guide>
        <p15:guide id="2" orient="horz" pos="2656">
          <p15:clr>
            <a:srgbClr val="FBAE40"/>
          </p15:clr>
        </p15:guide>
        <p15:guide id="3" pos="4044">
          <p15:clr>
            <a:srgbClr val="FBAE40"/>
          </p15:clr>
        </p15:guide>
        <p15:guide id="4" pos="3636">
          <p15:clr>
            <a:srgbClr val="FBAE40"/>
          </p15:clr>
        </p15:guide>
        <p15:guide id="5" orient="horz" pos="3135">
          <p15:clr>
            <a:srgbClr val="FBAE40"/>
          </p15:clr>
        </p15:guide>
      </p15:sldGuideLst>
    </p:ext>
  </p:extLst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dia vertica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hthoek 12"/>
          <p:cNvSpPr/>
          <p:nvPr userDrawn="1"/>
        </p:nvSpPr>
        <p:spPr>
          <a:xfrm>
            <a:off x="6096000" y="0"/>
            <a:ext cx="60960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14" name="Afbeelding 1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3175" y="0"/>
            <a:ext cx="12198350" cy="1066800"/>
          </a:xfrm>
          <a:prstGeom prst="rect">
            <a:avLst/>
          </a:prstGeom>
        </p:spPr>
      </p:pic>
      <p:sp>
        <p:nvSpPr>
          <p:cNvPr id="18" name="Tijdelijke aanduiding voor datum 17"/>
          <p:cNvSpPr>
            <a:spLocks noGrp="1"/>
          </p:cNvSpPr>
          <p:nvPr>
            <p:ph type="dt" sz="half" idx="17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19" name="Tijdelijke aanduiding voor voettekst 18"/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20" name="Tijdelijke aanduiding voor dianummer 19"/>
          <p:cNvSpPr>
            <a:spLocks noGrp="1"/>
          </p:cNvSpPr>
          <p:nvPr>
            <p:ph type="sldNum" sz="quarter" idx="19"/>
          </p:nvPr>
        </p:nvSpPr>
        <p:spPr/>
        <p:txBody>
          <a:bodyPr/>
          <a:lstStyle/>
          <a:p>
            <a:fld id="{10A0A6AF-03C5-477E-939A-E28F7E7F05EA}" type="slidenum">
              <a:rPr lang="nl-NL" smtClean="0"/>
              <a:pPr/>
              <a:t>‹nr.›</a:t>
            </a:fld>
            <a:endParaRPr lang="nl-NL" dirty="0"/>
          </a:p>
        </p:txBody>
      </p:sp>
      <p:sp>
        <p:nvSpPr>
          <p:cNvPr id="24" name="Ondertitel 2"/>
          <p:cNvSpPr>
            <a:spLocks noGrp="1"/>
          </p:cNvSpPr>
          <p:nvPr>
            <p:ph type="subTitle" idx="1"/>
          </p:nvPr>
        </p:nvSpPr>
        <p:spPr>
          <a:xfrm>
            <a:off x="6556176" y="3427413"/>
            <a:ext cx="5004000" cy="2404640"/>
          </a:xfrm>
        </p:spPr>
        <p:txBody>
          <a:bodyPr lIns="104400" tIns="90000" rIns="90000" bIns="46800"/>
          <a:lstStyle>
            <a:lvl1pPr marL="0" indent="0" algn="l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  <a:endParaRPr lang="nl-NL" dirty="0"/>
          </a:p>
        </p:txBody>
      </p:sp>
      <p:sp>
        <p:nvSpPr>
          <p:cNvPr id="25" name="Tijdelijke aanduiding voor tekst 16"/>
          <p:cNvSpPr>
            <a:spLocks noGrp="1"/>
          </p:cNvSpPr>
          <p:nvPr>
            <p:ph type="body" sz="quarter" idx="21" hasCustomPrompt="1"/>
          </p:nvPr>
        </p:nvSpPr>
        <p:spPr>
          <a:xfrm>
            <a:off x="6553200" y="5832053"/>
            <a:ext cx="5004000" cy="389360"/>
          </a:xfrm>
        </p:spPr>
        <p:txBody>
          <a:bodyPr lIns="118800" anchor="b" anchorCtr="0">
            <a:noAutofit/>
          </a:bodyPr>
          <a:lstStyle>
            <a:lvl1pPr marL="0" indent="0">
              <a:buNone/>
              <a:defRPr sz="1600">
                <a:solidFill>
                  <a:schemeClr val="bg1"/>
                </a:solidFill>
              </a:defRPr>
            </a:lvl1pPr>
            <a:lvl2pPr>
              <a:defRPr sz="1800">
                <a:solidFill>
                  <a:schemeClr val="bg1"/>
                </a:solidFill>
              </a:defRPr>
            </a:lvl2pPr>
            <a:lvl3pPr>
              <a:defRPr sz="1800">
                <a:solidFill>
                  <a:schemeClr val="bg1"/>
                </a:solidFill>
              </a:defRPr>
            </a:lvl3pPr>
            <a:lvl4pPr>
              <a:defRPr sz="1800">
                <a:solidFill>
                  <a:schemeClr val="bg1"/>
                </a:solidFill>
              </a:defRPr>
            </a:lvl4pPr>
            <a:lvl5pPr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lang="nl-NL" dirty="0"/>
              <a:t>Naam spreker</a:t>
            </a:r>
          </a:p>
        </p:txBody>
      </p:sp>
      <p:sp>
        <p:nvSpPr>
          <p:cNvPr id="21" name="Titel 1"/>
          <p:cNvSpPr>
            <a:spLocks noGrp="1"/>
          </p:cNvSpPr>
          <p:nvPr>
            <p:ph type="ctrTitle"/>
          </p:nvPr>
        </p:nvSpPr>
        <p:spPr>
          <a:xfrm>
            <a:off x="6554588" y="2024063"/>
            <a:ext cx="5004000" cy="1403350"/>
          </a:xfrm>
        </p:spPr>
        <p:txBody>
          <a:bodyPr tIns="90000" bIns="90000" anchor="b">
            <a:normAutofit/>
          </a:bodyPr>
          <a:lstStyle>
            <a:lvl1pPr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nl-NL" dirty="0"/>
          </a:p>
        </p:txBody>
      </p:sp>
      <p:pic>
        <p:nvPicPr>
          <p:cNvPr id="11" name="Afbeelding 10">
            <a:extLst>
              <a:ext uri="{FF2B5EF4-FFF2-40B4-BE49-F238E27FC236}">
                <a16:creationId xmlns:a16="http://schemas.microsoft.com/office/drawing/2014/main" id="{A2B5321D-EB1C-2142-8695-68E40A9D896B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682750"/>
          </a:xfrm>
          <a:prstGeom prst="rect">
            <a:avLst/>
          </a:prstGeom>
        </p:spPr>
      </p:pic>
      <p:pic>
        <p:nvPicPr>
          <p:cNvPr id="15" name="Afbeelding 14">
            <a:extLst>
              <a:ext uri="{FF2B5EF4-FFF2-40B4-BE49-F238E27FC236}">
                <a16:creationId xmlns:a16="http://schemas.microsoft.com/office/drawing/2014/main" id="{173918FD-F44C-C04D-AF8F-1FCAF616BB27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476066" y="455251"/>
            <a:ext cx="1080933" cy="7672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1340403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dia horizonta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hoek 5"/>
          <p:cNvSpPr/>
          <p:nvPr userDrawn="1"/>
        </p:nvSpPr>
        <p:spPr>
          <a:xfrm>
            <a:off x="0" y="-1"/>
            <a:ext cx="12192000" cy="3427413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5000" y="1879600"/>
            <a:ext cx="10923588" cy="1547813"/>
          </a:xfrm>
        </p:spPr>
        <p:txBody>
          <a:bodyPr anchor="ctr" anchorCtr="0">
            <a:normAutofit/>
          </a:bodyPr>
          <a:lstStyle>
            <a:lvl1pPr>
              <a:defRPr sz="4800">
                <a:solidFill>
                  <a:schemeClr val="bg1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nl-NL" dirty="0"/>
          </a:p>
        </p:txBody>
      </p:sp>
      <p:pic>
        <p:nvPicPr>
          <p:cNvPr id="7" name="Afbeelding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3175" y="0"/>
            <a:ext cx="12198350" cy="1066800"/>
          </a:xfrm>
          <a:prstGeom prst="rect">
            <a:avLst/>
          </a:prstGeom>
        </p:spPr>
      </p:pic>
      <p:sp>
        <p:nvSpPr>
          <p:cNvPr id="15" name="Tijdelijke aanduiding voor datum 14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16" name="Tijdelijke aanduiding voor voettekst 15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17" name="Tijdelijke aanduiding voor dianummer 16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10A0A6AF-03C5-477E-939A-E28F7E7F05EA}" type="slidenum">
              <a:rPr lang="nl-NL" smtClean="0"/>
              <a:pPr/>
              <a:t>‹nr.›</a:t>
            </a:fld>
            <a:endParaRPr lang="nl-NL" dirty="0"/>
          </a:p>
        </p:txBody>
      </p:sp>
      <p:sp>
        <p:nvSpPr>
          <p:cNvPr id="9" name="Ondertitel 2"/>
          <p:cNvSpPr>
            <a:spLocks noGrp="1"/>
          </p:cNvSpPr>
          <p:nvPr>
            <p:ph type="subTitle" idx="1"/>
          </p:nvPr>
        </p:nvSpPr>
        <p:spPr>
          <a:xfrm>
            <a:off x="635000" y="3749487"/>
            <a:ext cx="10925176" cy="2077232"/>
          </a:xfrm>
        </p:spPr>
        <p:txBody>
          <a:bodyPr lIns="104400" tIns="90000" rIns="90000" bIns="46800"/>
          <a:lstStyle>
            <a:lvl1pPr marL="0" indent="0" algn="l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  <a:endParaRPr lang="nl-NL" dirty="0"/>
          </a:p>
        </p:txBody>
      </p:sp>
      <p:sp>
        <p:nvSpPr>
          <p:cNvPr id="10" name="Tijdelijke aanduiding voor tekst 16"/>
          <p:cNvSpPr>
            <a:spLocks noGrp="1"/>
          </p:cNvSpPr>
          <p:nvPr>
            <p:ph type="body" sz="quarter" idx="10" hasCustomPrompt="1"/>
          </p:nvPr>
        </p:nvSpPr>
        <p:spPr>
          <a:xfrm>
            <a:off x="633412" y="5829386"/>
            <a:ext cx="5005388" cy="389360"/>
          </a:xfrm>
        </p:spPr>
        <p:txBody>
          <a:bodyPr lIns="86400" anchor="b" anchorCtr="0">
            <a:noAutofit/>
          </a:bodyPr>
          <a:lstStyle>
            <a:lvl1pPr marL="0" indent="0" algn="l">
              <a:buNone/>
              <a:defRPr sz="160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bg1"/>
                </a:solidFill>
              </a:defRPr>
            </a:lvl2pPr>
            <a:lvl3pPr>
              <a:defRPr sz="1800">
                <a:solidFill>
                  <a:schemeClr val="bg1"/>
                </a:solidFill>
              </a:defRPr>
            </a:lvl3pPr>
            <a:lvl4pPr>
              <a:defRPr sz="1800">
                <a:solidFill>
                  <a:schemeClr val="bg1"/>
                </a:solidFill>
              </a:defRPr>
            </a:lvl4pPr>
            <a:lvl5pPr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lang="nl-NL" dirty="0"/>
              <a:t>Naam spreker</a:t>
            </a:r>
          </a:p>
        </p:txBody>
      </p:sp>
      <p:pic>
        <p:nvPicPr>
          <p:cNvPr id="12" name="Afbeelding 11">
            <a:extLst>
              <a:ext uri="{FF2B5EF4-FFF2-40B4-BE49-F238E27FC236}">
                <a16:creationId xmlns:a16="http://schemas.microsoft.com/office/drawing/2014/main" id="{DCC7F95A-D18A-7B46-B9E6-264077809E43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682750"/>
          </a:xfrm>
          <a:prstGeom prst="rect">
            <a:avLst/>
          </a:prstGeom>
        </p:spPr>
      </p:pic>
      <p:pic>
        <p:nvPicPr>
          <p:cNvPr id="13" name="Afbeelding 12">
            <a:extLst>
              <a:ext uri="{FF2B5EF4-FFF2-40B4-BE49-F238E27FC236}">
                <a16:creationId xmlns:a16="http://schemas.microsoft.com/office/drawing/2014/main" id="{0840312A-5174-0D47-8455-E2FA6E581DE3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476066" y="455251"/>
            <a:ext cx="1080933" cy="7672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5930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dia afbeelding vertica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hthoek 15"/>
          <p:cNvSpPr/>
          <p:nvPr userDrawn="1"/>
        </p:nvSpPr>
        <p:spPr>
          <a:xfrm>
            <a:off x="6096000" y="0"/>
            <a:ext cx="60960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13" name="Afbeelding 1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3175" y="0"/>
            <a:ext cx="12198350" cy="1066800"/>
          </a:xfrm>
          <a:prstGeom prst="rect">
            <a:avLst/>
          </a:prstGeom>
        </p:spPr>
      </p:pic>
      <p:sp>
        <p:nvSpPr>
          <p:cNvPr id="24" name="Tijdelijke aanduiding voor tekst 16"/>
          <p:cNvSpPr>
            <a:spLocks noGrp="1"/>
          </p:cNvSpPr>
          <p:nvPr>
            <p:ph type="body" sz="quarter" idx="21" hasCustomPrompt="1"/>
          </p:nvPr>
        </p:nvSpPr>
        <p:spPr>
          <a:xfrm>
            <a:off x="6553200" y="5832053"/>
            <a:ext cx="5004000" cy="389360"/>
          </a:xfrm>
        </p:spPr>
        <p:txBody>
          <a:bodyPr lIns="118800" anchor="b" anchorCtr="0">
            <a:noAutofit/>
          </a:bodyPr>
          <a:lstStyle>
            <a:lvl1pPr marL="0" indent="0">
              <a:buNone/>
              <a:defRPr sz="1600">
                <a:solidFill>
                  <a:schemeClr val="bg1"/>
                </a:solidFill>
              </a:defRPr>
            </a:lvl1pPr>
            <a:lvl2pPr>
              <a:defRPr sz="1800">
                <a:solidFill>
                  <a:schemeClr val="bg1"/>
                </a:solidFill>
              </a:defRPr>
            </a:lvl2pPr>
            <a:lvl3pPr>
              <a:defRPr sz="1800">
                <a:solidFill>
                  <a:schemeClr val="bg1"/>
                </a:solidFill>
              </a:defRPr>
            </a:lvl3pPr>
            <a:lvl4pPr>
              <a:defRPr sz="1800">
                <a:solidFill>
                  <a:schemeClr val="bg1"/>
                </a:solidFill>
              </a:defRPr>
            </a:lvl4pPr>
            <a:lvl5pPr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lang="nl-NL" dirty="0"/>
              <a:t>Naam spreker</a:t>
            </a:r>
          </a:p>
        </p:txBody>
      </p:sp>
      <p:sp>
        <p:nvSpPr>
          <p:cNvPr id="11" name="Tijdelijke aanduiding voor datum 10"/>
          <p:cNvSpPr>
            <a:spLocks noGrp="1"/>
          </p:cNvSpPr>
          <p:nvPr>
            <p:ph type="dt" sz="half" idx="23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12" name="Tijdelijke aanduiding voor voettekst 11"/>
          <p:cNvSpPr>
            <a:spLocks noGrp="1"/>
          </p:cNvSpPr>
          <p:nvPr>
            <p:ph type="ftr" sz="quarter" idx="24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15" name="Tijdelijke aanduiding voor dianummer 14"/>
          <p:cNvSpPr>
            <a:spLocks noGrp="1"/>
          </p:cNvSpPr>
          <p:nvPr>
            <p:ph type="sldNum" sz="quarter" idx="25"/>
          </p:nvPr>
        </p:nvSpPr>
        <p:spPr/>
        <p:txBody>
          <a:bodyPr/>
          <a:lstStyle/>
          <a:p>
            <a:fld id="{10A0A6AF-03C5-477E-939A-E28F7E7F05EA}" type="slidenum">
              <a:rPr lang="nl-NL" smtClean="0"/>
              <a:pPr/>
              <a:t>‹nr.›</a:t>
            </a:fld>
            <a:endParaRPr lang="nl-NL" dirty="0"/>
          </a:p>
        </p:txBody>
      </p:sp>
      <p:sp>
        <p:nvSpPr>
          <p:cNvPr id="17" name="Titel 1"/>
          <p:cNvSpPr>
            <a:spLocks noGrp="1"/>
          </p:cNvSpPr>
          <p:nvPr>
            <p:ph type="ctrTitle"/>
          </p:nvPr>
        </p:nvSpPr>
        <p:spPr>
          <a:xfrm>
            <a:off x="6553200" y="1885467"/>
            <a:ext cx="5004000" cy="2336400"/>
          </a:xfrm>
        </p:spPr>
        <p:txBody>
          <a:bodyPr tIns="90000" bIns="90000" anchor="b">
            <a:normAutofit/>
          </a:bodyPr>
          <a:lstStyle>
            <a:lvl1pPr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nl-NL" dirty="0"/>
          </a:p>
        </p:txBody>
      </p:sp>
      <p:sp>
        <p:nvSpPr>
          <p:cNvPr id="18" name="Ondertitel 2"/>
          <p:cNvSpPr>
            <a:spLocks noGrp="1"/>
          </p:cNvSpPr>
          <p:nvPr>
            <p:ph type="subTitle" idx="1"/>
          </p:nvPr>
        </p:nvSpPr>
        <p:spPr>
          <a:xfrm>
            <a:off x="6553200" y="4218267"/>
            <a:ext cx="5004000" cy="1613786"/>
          </a:xfrm>
        </p:spPr>
        <p:txBody>
          <a:bodyPr lIns="104400" tIns="90000" rIns="90000" bIns="46800"/>
          <a:lstStyle>
            <a:lvl1pPr marL="0" indent="0" algn="l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  <a:endParaRPr lang="nl-NL" dirty="0"/>
          </a:p>
        </p:txBody>
      </p:sp>
      <p:pic>
        <p:nvPicPr>
          <p:cNvPr id="19" name="Afbeelding 18">
            <a:extLst>
              <a:ext uri="{FF2B5EF4-FFF2-40B4-BE49-F238E27FC236}">
                <a16:creationId xmlns:a16="http://schemas.microsoft.com/office/drawing/2014/main" id="{35C1C912-210B-454A-A6B5-A11FA7DEDC90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682750"/>
          </a:xfrm>
          <a:prstGeom prst="rect">
            <a:avLst/>
          </a:prstGeom>
        </p:spPr>
      </p:pic>
      <p:sp>
        <p:nvSpPr>
          <p:cNvPr id="21" name="Tijdelijke aanduiding voor afbeelding 22">
            <a:extLst>
              <a:ext uri="{FF2B5EF4-FFF2-40B4-BE49-F238E27FC236}">
                <a16:creationId xmlns:a16="http://schemas.microsoft.com/office/drawing/2014/main" id="{81513F8B-999C-884B-93DC-388C6B407FDD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0" y="0"/>
            <a:ext cx="6099175" cy="6858000"/>
          </a:xfrm>
          <a:custGeom>
            <a:avLst/>
            <a:gdLst>
              <a:gd name="connsiteX0" fmla="*/ 0 w 6099175"/>
              <a:gd name="connsiteY0" fmla="*/ 0 h 6858000"/>
              <a:gd name="connsiteX1" fmla="*/ 5782375 w 6099175"/>
              <a:gd name="connsiteY1" fmla="*/ 0 h 6858000"/>
              <a:gd name="connsiteX2" fmla="*/ 5782375 w 6099175"/>
              <a:gd name="connsiteY2" fmla="*/ 1278000 h 6858000"/>
              <a:gd name="connsiteX3" fmla="*/ 6099175 w 6099175"/>
              <a:gd name="connsiteY3" fmla="*/ 1278000 h 6858000"/>
              <a:gd name="connsiteX4" fmla="*/ 6099175 w 6099175"/>
              <a:gd name="connsiteY4" fmla="*/ 6858000 h 6858000"/>
              <a:gd name="connsiteX5" fmla="*/ 0 w 6099175"/>
              <a:gd name="connsiteY5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099175" h="6858000">
                <a:moveTo>
                  <a:pt x="0" y="0"/>
                </a:moveTo>
                <a:lnTo>
                  <a:pt x="5782375" y="0"/>
                </a:lnTo>
                <a:lnTo>
                  <a:pt x="5782375" y="1278000"/>
                </a:lnTo>
                <a:lnTo>
                  <a:pt x="6099175" y="1278000"/>
                </a:lnTo>
                <a:lnTo>
                  <a:pt x="6099175" y="6858000"/>
                </a:lnTo>
                <a:lnTo>
                  <a:pt x="0" y="6858000"/>
                </a:lnTo>
                <a:close/>
              </a:path>
            </a:pathLst>
          </a:custGeom>
          <a:noFill/>
        </p:spPr>
        <p:txBody>
          <a:bodyPr wrap="square" lIns="612000" anchor="ctr" anchorCtr="0">
            <a:noAutofit/>
          </a:bodyPr>
          <a:lstStyle/>
          <a:p>
            <a:r>
              <a:rPr lang="nl-NL"/>
              <a:t>Klik op het pictogram als u een afbeelding wilt toevoegen</a:t>
            </a:r>
          </a:p>
        </p:txBody>
      </p:sp>
      <p:pic>
        <p:nvPicPr>
          <p:cNvPr id="20" name="Afbeelding 19">
            <a:extLst>
              <a:ext uri="{FF2B5EF4-FFF2-40B4-BE49-F238E27FC236}">
                <a16:creationId xmlns:a16="http://schemas.microsoft.com/office/drawing/2014/main" id="{907E1D8E-C5FA-834B-A28D-4D50A494EFAC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476066" y="455251"/>
            <a:ext cx="1080933" cy="7672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6223450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oudsopgav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hoek 6"/>
          <p:cNvSpPr/>
          <p:nvPr userDrawn="1"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0" name="Titel 1"/>
          <p:cNvSpPr>
            <a:spLocks noGrp="1"/>
          </p:cNvSpPr>
          <p:nvPr>
            <p:ph type="title"/>
          </p:nvPr>
        </p:nvSpPr>
        <p:spPr>
          <a:xfrm>
            <a:off x="634999" y="2636838"/>
            <a:ext cx="5003801" cy="1584325"/>
          </a:xfrm>
        </p:spPr>
        <p:txBody>
          <a:bodyPr anchor="ctr" anchorCtr="0">
            <a:normAutofit/>
          </a:bodyPr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nl-NL" dirty="0"/>
          </a:p>
        </p:txBody>
      </p:sp>
      <p:sp>
        <p:nvSpPr>
          <p:cNvPr id="13" name="Tijdelijke aanduiding voor tekst 4"/>
          <p:cNvSpPr>
            <a:spLocks noGrp="1"/>
          </p:cNvSpPr>
          <p:nvPr>
            <p:ph type="body" sz="quarter" idx="15"/>
          </p:nvPr>
        </p:nvSpPr>
        <p:spPr>
          <a:xfrm>
            <a:off x="7791732" y="916926"/>
            <a:ext cx="3766856" cy="817562"/>
          </a:xfrm>
        </p:spPr>
        <p:txBody>
          <a:bodyPr anchor="b" anchorCtr="0">
            <a:normAutofit/>
          </a:bodyPr>
          <a:lstStyle>
            <a:lvl1pPr marL="0" indent="0">
              <a:buNone/>
              <a:defRPr sz="1800"/>
            </a:lvl1pPr>
            <a:lvl2pPr marL="313200" indent="0">
              <a:buNone/>
              <a:defRPr/>
            </a:lvl2pPr>
            <a:lvl3pPr marL="630000" indent="0">
              <a:buNone/>
              <a:defRPr/>
            </a:lvl3pPr>
            <a:lvl4pPr marL="943200" indent="0">
              <a:buNone/>
              <a:defRPr/>
            </a:lvl4pPr>
            <a:lvl5pPr marL="1260000" indent="0">
              <a:buNone/>
              <a:defRPr/>
            </a:lvl5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14" name="Tijdelijke aanduiding voor tekst 4"/>
          <p:cNvSpPr>
            <a:spLocks noGrp="1"/>
          </p:cNvSpPr>
          <p:nvPr>
            <p:ph type="body" sz="quarter" idx="16"/>
          </p:nvPr>
        </p:nvSpPr>
        <p:spPr>
          <a:xfrm>
            <a:off x="7791732" y="2061911"/>
            <a:ext cx="3766856" cy="817562"/>
          </a:xfrm>
        </p:spPr>
        <p:txBody>
          <a:bodyPr anchor="b" anchorCtr="0">
            <a:normAutofit/>
          </a:bodyPr>
          <a:lstStyle>
            <a:lvl1pPr marL="0" indent="0">
              <a:buNone/>
              <a:defRPr sz="1800"/>
            </a:lvl1pPr>
            <a:lvl2pPr marL="313200" indent="0">
              <a:buNone/>
              <a:defRPr/>
            </a:lvl2pPr>
            <a:lvl3pPr marL="630000" indent="0">
              <a:buNone/>
              <a:defRPr/>
            </a:lvl3pPr>
            <a:lvl4pPr marL="943200" indent="0">
              <a:buNone/>
              <a:defRPr/>
            </a:lvl4pPr>
            <a:lvl5pPr marL="1260000" indent="0">
              <a:buNone/>
              <a:defRPr/>
            </a:lvl5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15" name="Tijdelijke aanduiding voor tekst 4"/>
          <p:cNvSpPr>
            <a:spLocks noGrp="1"/>
          </p:cNvSpPr>
          <p:nvPr>
            <p:ph type="body" sz="quarter" idx="17"/>
          </p:nvPr>
        </p:nvSpPr>
        <p:spPr>
          <a:xfrm>
            <a:off x="7791732" y="3211200"/>
            <a:ext cx="3766856" cy="817562"/>
          </a:xfrm>
        </p:spPr>
        <p:txBody>
          <a:bodyPr anchor="b" anchorCtr="0">
            <a:normAutofit/>
          </a:bodyPr>
          <a:lstStyle>
            <a:lvl1pPr marL="0" indent="0">
              <a:buNone/>
              <a:defRPr sz="1800"/>
            </a:lvl1pPr>
            <a:lvl2pPr marL="313200" indent="0">
              <a:buNone/>
              <a:defRPr/>
            </a:lvl2pPr>
            <a:lvl3pPr marL="630000" indent="0">
              <a:buNone/>
              <a:defRPr/>
            </a:lvl3pPr>
            <a:lvl4pPr marL="943200" indent="0">
              <a:buNone/>
              <a:defRPr/>
            </a:lvl4pPr>
            <a:lvl5pPr marL="1260000" indent="0">
              <a:buNone/>
              <a:defRPr/>
            </a:lvl5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16" name="Tijdelijke aanduiding voor tekst 4"/>
          <p:cNvSpPr>
            <a:spLocks noGrp="1"/>
          </p:cNvSpPr>
          <p:nvPr>
            <p:ph type="body" sz="quarter" idx="18"/>
          </p:nvPr>
        </p:nvSpPr>
        <p:spPr>
          <a:xfrm>
            <a:off x="7791732" y="4352400"/>
            <a:ext cx="3766856" cy="817562"/>
          </a:xfrm>
        </p:spPr>
        <p:txBody>
          <a:bodyPr anchor="b" anchorCtr="0">
            <a:normAutofit/>
          </a:bodyPr>
          <a:lstStyle>
            <a:lvl1pPr marL="0" indent="0">
              <a:buNone/>
              <a:defRPr sz="1800"/>
            </a:lvl1pPr>
            <a:lvl2pPr marL="313200" indent="0">
              <a:buNone/>
              <a:defRPr/>
            </a:lvl2pPr>
            <a:lvl3pPr marL="630000" indent="0">
              <a:buNone/>
              <a:defRPr/>
            </a:lvl3pPr>
            <a:lvl4pPr marL="943200" indent="0">
              <a:buNone/>
              <a:defRPr/>
            </a:lvl4pPr>
            <a:lvl5pPr marL="1260000" indent="0">
              <a:buNone/>
              <a:defRPr/>
            </a:lvl5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17" name="Tijdelijke aanduiding voor tekst 4"/>
          <p:cNvSpPr>
            <a:spLocks noGrp="1"/>
          </p:cNvSpPr>
          <p:nvPr>
            <p:ph type="body" sz="quarter" idx="19"/>
          </p:nvPr>
        </p:nvSpPr>
        <p:spPr>
          <a:xfrm>
            <a:off x="7791732" y="5497200"/>
            <a:ext cx="3766856" cy="817562"/>
          </a:xfrm>
        </p:spPr>
        <p:txBody>
          <a:bodyPr anchor="b" anchorCtr="0">
            <a:normAutofit/>
          </a:bodyPr>
          <a:lstStyle>
            <a:lvl1pPr marL="0" indent="0">
              <a:buNone/>
              <a:defRPr sz="1800"/>
            </a:lvl1pPr>
            <a:lvl2pPr marL="313200" indent="0">
              <a:buNone/>
              <a:defRPr/>
            </a:lvl2pPr>
            <a:lvl3pPr marL="630000" indent="0">
              <a:buNone/>
              <a:defRPr/>
            </a:lvl3pPr>
            <a:lvl4pPr marL="943200" indent="0">
              <a:buNone/>
              <a:defRPr/>
            </a:lvl4pPr>
            <a:lvl5pPr marL="1260000" indent="0">
              <a:buNone/>
              <a:defRPr/>
            </a:lvl5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20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9" name="Tijdelijke aanduiding voor voettekst 8"/>
          <p:cNvSpPr>
            <a:spLocks noGrp="1"/>
          </p:cNvSpPr>
          <p:nvPr>
            <p:ph type="ftr" sz="quarter" idx="2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18" name="Tijdelijke aanduiding voor dianummer 17"/>
          <p:cNvSpPr>
            <a:spLocks noGrp="1"/>
          </p:cNvSpPr>
          <p:nvPr>
            <p:ph type="sldNum" sz="quarter" idx="22"/>
          </p:nvPr>
        </p:nvSpPr>
        <p:spPr/>
        <p:txBody>
          <a:bodyPr/>
          <a:lstStyle/>
          <a:p>
            <a:fld id="{10A0A6AF-03C5-477E-939A-E28F7E7F05EA}" type="slidenum">
              <a:rPr lang="nl-NL" smtClean="0"/>
              <a:pPr/>
              <a:t>‹nr.›</a:t>
            </a:fld>
            <a:endParaRPr lang="nl-NL" dirty="0"/>
          </a:p>
        </p:txBody>
      </p:sp>
      <p:sp>
        <p:nvSpPr>
          <p:cNvPr id="22" name="Tijdelijke aanduiding voor tekst 2"/>
          <p:cNvSpPr>
            <a:spLocks noGrp="1"/>
          </p:cNvSpPr>
          <p:nvPr>
            <p:ph type="body" sz="quarter" idx="10" hasCustomPrompt="1"/>
          </p:nvPr>
        </p:nvSpPr>
        <p:spPr>
          <a:xfrm>
            <a:off x="6418727" y="998445"/>
            <a:ext cx="1373005" cy="817563"/>
          </a:xfrm>
        </p:spPr>
        <p:txBody>
          <a:bodyPr bIns="46800" anchor="b" anchorCtr="0">
            <a:normAutofit/>
          </a:bodyPr>
          <a:lstStyle>
            <a:lvl1pPr marL="0" indent="0" algn="r">
              <a:buNone/>
              <a:defRPr sz="4800">
                <a:solidFill>
                  <a:schemeClr val="tx2"/>
                </a:solidFill>
              </a:defRPr>
            </a:lvl1pPr>
          </a:lstStyle>
          <a:p>
            <a:pPr lvl="0"/>
            <a:r>
              <a:rPr lang="nl-NL" dirty="0"/>
              <a:t>#</a:t>
            </a:r>
          </a:p>
        </p:txBody>
      </p:sp>
      <p:sp>
        <p:nvSpPr>
          <p:cNvPr id="23" name="Tijdelijke aanduiding voor tekst 2"/>
          <p:cNvSpPr>
            <a:spLocks noGrp="1"/>
          </p:cNvSpPr>
          <p:nvPr>
            <p:ph type="body" sz="quarter" idx="11" hasCustomPrompt="1"/>
          </p:nvPr>
        </p:nvSpPr>
        <p:spPr>
          <a:xfrm>
            <a:off x="6418727" y="2143674"/>
            <a:ext cx="1373005" cy="817563"/>
          </a:xfrm>
        </p:spPr>
        <p:txBody>
          <a:bodyPr bIns="46800" anchor="b" anchorCtr="0">
            <a:normAutofit/>
          </a:bodyPr>
          <a:lstStyle>
            <a:lvl1pPr marL="0" indent="0" algn="r">
              <a:buNone/>
              <a:defRPr sz="4800">
                <a:solidFill>
                  <a:schemeClr val="tx2"/>
                </a:solidFill>
              </a:defRPr>
            </a:lvl1pPr>
          </a:lstStyle>
          <a:p>
            <a:pPr lvl="0"/>
            <a:r>
              <a:rPr lang="nl-NL" dirty="0"/>
              <a:t>#</a:t>
            </a:r>
          </a:p>
        </p:txBody>
      </p:sp>
      <p:sp>
        <p:nvSpPr>
          <p:cNvPr id="24" name="Tijdelijke aanduiding voor tekst 2"/>
          <p:cNvSpPr>
            <a:spLocks noGrp="1"/>
          </p:cNvSpPr>
          <p:nvPr>
            <p:ph type="body" sz="quarter" idx="12" hasCustomPrompt="1"/>
          </p:nvPr>
        </p:nvSpPr>
        <p:spPr>
          <a:xfrm>
            <a:off x="6418727" y="3288903"/>
            <a:ext cx="1373005" cy="817563"/>
          </a:xfrm>
        </p:spPr>
        <p:txBody>
          <a:bodyPr bIns="46800" anchor="b" anchorCtr="0">
            <a:normAutofit/>
          </a:bodyPr>
          <a:lstStyle>
            <a:lvl1pPr marL="0" indent="0" algn="r">
              <a:buNone/>
              <a:defRPr sz="4800">
                <a:solidFill>
                  <a:schemeClr val="tx2"/>
                </a:solidFill>
              </a:defRPr>
            </a:lvl1pPr>
          </a:lstStyle>
          <a:p>
            <a:pPr lvl="0"/>
            <a:r>
              <a:rPr lang="nl-NL" dirty="0"/>
              <a:t>#</a:t>
            </a:r>
          </a:p>
        </p:txBody>
      </p:sp>
      <p:sp>
        <p:nvSpPr>
          <p:cNvPr id="25" name="Tijdelijke aanduiding voor tekst 2"/>
          <p:cNvSpPr>
            <a:spLocks noGrp="1"/>
          </p:cNvSpPr>
          <p:nvPr>
            <p:ph type="body" sz="quarter" idx="13" hasCustomPrompt="1"/>
          </p:nvPr>
        </p:nvSpPr>
        <p:spPr>
          <a:xfrm>
            <a:off x="6418727" y="4434132"/>
            <a:ext cx="1373005" cy="817563"/>
          </a:xfrm>
        </p:spPr>
        <p:txBody>
          <a:bodyPr bIns="46800" anchor="b" anchorCtr="0">
            <a:normAutofit/>
          </a:bodyPr>
          <a:lstStyle>
            <a:lvl1pPr marL="0" indent="0" algn="r">
              <a:buNone/>
              <a:defRPr sz="4800">
                <a:solidFill>
                  <a:schemeClr val="tx2"/>
                </a:solidFill>
              </a:defRPr>
            </a:lvl1pPr>
          </a:lstStyle>
          <a:p>
            <a:pPr lvl="0"/>
            <a:r>
              <a:rPr lang="nl-NL" dirty="0"/>
              <a:t>#</a:t>
            </a:r>
          </a:p>
        </p:txBody>
      </p:sp>
      <p:sp>
        <p:nvSpPr>
          <p:cNvPr id="26" name="Tijdelijke aanduiding voor tekst 2"/>
          <p:cNvSpPr>
            <a:spLocks noGrp="1"/>
          </p:cNvSpPr>
          <p:nvPr>
            <p:ph type="body" sz="quarter" idx="14" hasCustomPrompt="1"/>
          </p:nvPr>
        </p:nvSpPr>
        <p:spPr>
          <a:xfrm>
            <a:off x="6418727" y="5579361"/>
            <a:ext cx="1373005" cy="817563"/>
          </a:xfrm>
        </p:spPr>
        <p:txBody>
          <a:bodyPr bIns="46800" anchor="b" anchorCtr="0">
            <a:normAutofit/>
          </a:bodyPr>
          <a:lstStyle>
            <a:lvl1pPr marL="0" indent="0" algn="r">
              <a:buNone/>
              <a:defRPr sz="4800">
                <a:solidFill>
                  <a:schemeClr val="tx2"/>
                </a:solidFill>
              </a:defRPr>
            </a:lvl1pPr>
          </a:lstStyle>
          <a:p>
            <a:pPr lvl="0"/>
            <a:r>
              <a:rPr lang="nl-NL" dirty="0"/>
              <a:t>#</a:t>
            </a:r>
          </a:p>
        </p:txBody>
      </p:sp>
      <p:pic>
        <p:nvPicPr>
          <p:cNvPr id="21" name="Afbeelding 20">
            <a:extLst>
              <a:ext uri="{FF2B5EF4-FFF2-40B4-BE49-F238E27FC236}">
                <a16:creationId xmlns:a16="http://schemas.microsoft.com/office/drawing/2014/main" id="{568E4D4D-B363-A449-9181-2C96A3C5386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638800" y="1075"/>
            <a:ext cx="914400" cy="10080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815597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oudsopgave met afbeel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jdelijke aanduiding voor afbeelding 11">
            <a:extLst>
              <a:ext uri="{FF2B5EF4-FFF2-40B4-BE49-F238E27FC236}">
                <a16:creationId xmlns:a16="http://schemas.microsoft.com/office/drawing/2014/main" id="{65CDA938-34ED-EC47-B19D-D582D052909F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6098242" cy="6858000"/>
          </a:xfrm>
          <a:custGeom>
            <a:avLst/>
            <a:gdLst>
              <a:gd name="connsiteX0" fmla="*/ 0 w 6098242"/>
              <a:gd name="connsiteY0" fmla="*/ 0 h 6858000"/>
              <a:gd name="connsiteX1" fmla="*/ 5860200 w 6098242"/>
              <a:gd name="connsiteY1" fmla="*/ 0 h 6858000"/>
              <a:gd name="connsiteX2" fmla="*/ 5860200 w 6098242"/>
              <a:gd name="connsiteY2" fmla="*/ 712800 h 6858000"/>
              <a:gd name="connsiteX3" fmla="*/ 6098242 w 6098242"/>
              <a:gd name="connsiteY3" fmla="*/ 712800 h 6858000"/>
              <a:gd name="connsiteX4" fmla="*/ 6098242 w 6098242"/>
              <a:gd name="connsiteY4" fmla="*/ 6858000 h 6858000"/>
              <a:gd name="connsiteX5" fmla="*/ 0 w 6098242"/>
              <a:gd name="connsiteY5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098242" h="6858000">
                <a:moveTo>
                  <a:pt x="0" y="0"/>
                </a:moveTo>
                <a:lnTo>
                  <a:pt x="5860200" y="0"/>
                </a:lnTo>
                <a:lnTo>
                  <a:pt x="5860200" y="712800"/>
                </a:lnTo>
                <a:lnTo>
                  <a:pt x="6098242" y="712800"/>
                </a:lnTo>
                <a:lnTo>
                  <a:pt x="6098242" y="6858000"/>
                </a:lnTo>
                <a:lnTo>
                  <a:pt x="0" y="6858000"/>
                </a:lnTo>
                <a:close/>
              </a:path>
            </a:pathLst>
          </a:custGeom>
          <a:noFill/>
        </p:spPr>
        <p:txBody>
          <a:bodyPr vert="horz" wrap="square" lIns="612000" tIns="45720" rIns="91440" bIns="45720" rtlCol="0" anchor="ctr" anchorCtr="0">
            <a:noAutofit/>
          </a:bodyPr>
          <a:lstStyle>
            <a:lvl1pPr>
              <a:defRPr lang="nl-NL" dirty="0"/>
            </a:lvl1pPr>
          </a:lstStyle>
          <a:p>
            <a:pPr lvl="0"/>
            <a:r>
              <a:rPr lang="nl-NL"/>
              <a:t>Klik op het pictogram als u een afbeelding wilt toevoegen</a:t>
            </a:r>
            <a:endParaRPr lang="nl-NL" dirty="0"/>
          </a:p>
        </p:txBody>
      </p:sp>
      <p:sp>
        <p:nvSpPr>
          <p:cNvPr id="5" name="Rechthoek 4"/>
          <p:cNvSpPr/>
          <p:nvPr userDrawn="1"/>
        </p:nvSpPr>
        <p:spPr>
          <a:xfrm>
            <a:off x="6096000" y="0"/>
            <a:ext cx="60960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1" name="Tijdelijke aanduiding voor tekst 11"/>
          <p:cNvSpPr>
            <a:spLocks noGrp="1"/>
          </p:cNvSpPr>
          <p:nvPr>
            <p:ph type="body" sz="quarter" idx="13"/>
          </p:nvPr>
        </p:nvSpPr>
        <p:spPr>
          <a:xfrm>
            <a:off x="6553200" y="2289600"/>
            <a:ext cx="5004000" cy="3931813"/>
          </a:xfrm>
        </p:spPr>
        <p:txBody>
          <a:bodyPr/>
          <a:lstStyle>
            <a:lvl1pPr marL="457200" indent="-457200">
              <a:buClr>
                <a:schemeClr val="bg1"/>
              </a:buClr>
              <a:buFont typeface="+mj-lt"/>
              <a:buAutoNum type="arabicPeriod"/>
              <a:defRPr>
                <a:solidFill>
                  <a:schemeClr val="bg1"/>
                </a:solidFill>
              </a:defRPr>
            </a:lvl1pPr>
            <a:lvl2pPr marL="684000" indent="-216000"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>
                <a:solidFill>
                  <a:schemeClr val="bg1"/>
                </a:solidFill>
              </a:defRPr>
            </a:lvl4pPr>
            <a:lvl5pPr>
              <a:buClrTx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tel 5"/>
          <p:cNvSpPr>
            <a:spLocks noGrp="1"/>
          </p:cNvSpPr>
          <p:nvPr>
            <p:ph type="title"/>
          </p:nvPr>
        </p:nvSpPr>
        <p:spPr>
          <a:xfrm>
            <a:off x="6553200" y="1051200"/>
            <a:ext cx="5004000" cy="948047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nl-NL" dirty="0"/>
          </a:p>
        </p:txBody>
      </p:sp>
      <p:sp>
        <p:nvSpPr>
          <p:cNvPr id="17" name="Tijdelijke aanduiding voor datum 16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18" name="Tijdelijke aanduiding voor voettekst 17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19" name="Tijdelijke aanduiding voor dianummer 18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10A0A6AF-03C5-477E-939A-E28F7E7F05EA}" type="slidenum">
              <a:rPr lang="nl-NL" smtClean="0"/>
              <a:pPr/>
              <a:t>‹nr.›</a:t>
            </a:fld>
            <a:endParaRPr lang="nl-NL" dirty="0"/>
          </a:p>
        </p:txBody>
      </p:sp>
      <p:pic>
        <p:nvPicPr>
          <p:cNvPr id="10" name="Afbeelding 9">
            <a:extLst>
              <a:ext uri="{FF2B5EF4-FFF2-40B4-BE49-F238E27FC236}">
                <a16:creationId xmlns:a16="http://schemas.microsoft.com/office/drawing/2014/main" id="{4ACB56B7-4DC6-DB4B-9123-3C4E679C1A95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638800" y="1075"/>
            <a:ext cx="914400" cy="1008062"/>
          </a:xfrm>
          <a:prstGeom prst="rect">
            <a:avLst/>
          </a:prstGeom>
        </p:spPr>
      </p:pic>
      <p:pic>
        <p:nvPicPr>
          <p:cNvPr id="14" name="Afbeelding 13">
            <a:extLst>
              <a:ext uri="{FF2B5EF4-FFF2-40B4-BE49-F238E27FC236}">
                <a16:creationId xmlns:a16="http://schemas.microsoft.com/office/drawing/2014/main" id="{29EED55F-A447-3C41-AD18-07B30A17B0F1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476066" y="455251"/>
            <a:ext cx="1080933" cy="7672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3921371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hoek 6"/>
          <p:cNvSpPr/>
          <p:nvPr userDrawn="1"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4999" y="2636837"/>
            <a:ext cx="5003801" cy="1584325"/>
          </a:xfrm>
        </p:spPr>
        <p:txBody>
          <a:bodyPr anchor="b">
            <a:normAutofit/>
          </a:bodyPr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634999" y="4221162"/>
            <a:ext cx="5003801" cy="2000251"/>
          </a:xfrm>
        </p:spPr>
        <p:txBody>
          <a:bodyPr tIns="90000" rIns="100800"/>
          <a:lstStyle>
            <a:lvl1pPr marL="0" indent="0" algn="r"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9" name="Tijdelijke aanduiding voor tekst 8"/>
          <p:cNvSpPr>
            <a:spLocks noGrp="1"/>
          </p:cNvSpPr>
          <p:nvPr>
            <p:ph type="body" sz="quarter" idx="13" hasCustomPrompt="1"/>
          </p:nvPr>
        </p:nvSpPr>
        <p:spPr>
          <a:xfrm>
            <a:off x="634999" y="1171575"/>
            <a:ext cx="5003801" cy="1463674"/>
          </a:xfrm>
        </p:spPr>
        <p:txBody>
          <a:bodyPr rIns="0" anchor="b" anchorCtr="0">
            <a:normAutofit/>
          </a:bodyPr>
          <a:lstStyle>
            <a:lvl1pPr marL="0" indent="0" algn="r">
              <a:buNone/>
              <a:defRPr sz="9600" b="1" i="0">
                <a:solidFill>
                  <a:schemeClr val="bg1"/>
                </a:solidFill>
              </a:defRPr>
            </a:lvl1pPr>
            <a:lvl2pPr marL="313200" indent="0" algn="r">
              <a:buNone/>
              <a:defRPr/>
            </a:lvl2pPr>
            <a:lvl3pPr marL="630000" indent="0" algn="r">
              <a:buNone/>
              <a:defRPr/>
            </a:lvl3pPr>
            <a:lvl4pPr marL="943200" indent="0" algn="r">
              <a:buNone/>
              <a:defRPr/>
            </a:lvl4pPr>
            <a:lvl5pPr marL="1260000" indent="0" algn="r">
              <a:buNone/>
              <a:defRPr/>
            </a:lvl5pPr>
          </a:lstStyle>
          <a:p>
            <a:pPr lvl="0"/>
            <a:r>
              <a:rPr lang="nl-NL" dirty="0"/>
              <a:t>#</a:t>
            </a:r>
          </a:p>
        </p:txBody>
      </p:sp>
      <p:sp>
        <p:nvSpPr>
          <p:cNvPr id="10" name="Tijdelijke aanduiding voor datum 9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12" name="Tijdelijke aanduiding voor voettekst 11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13" name="Tijdelijke aanduiding voor dianummer 12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10A0A6AF-03C5-477E-939A-E28F7E7F05EA}" type="slidenum">
              <a:rPr lang="nl-NL" smtClean="0"/>
              <a:pPr/>
              <a:t>‹nr.›</a:t>
            </a:fld>
            <a:endParaRPr lang="nl-NL" dirty="0"/>
          </a:p>
        </p:txBody>
      </p:sp>
      <p:pic>
        <p:nvPicPr>
          <p:cNvPr id="11" name="Afbeelding 10">
            <a:extLst>
              <a:ext uri="{FF2B5EF4-FFF2-40B4-BE49-F238E27FC236}">
                <a16:creationId xmlns:a16="http://schemas.microsoft.com/office/drawing/2014/main" id="{FECF2DFE-783B-454A-9C87-526A42EB5C1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638800" y="1075"/>
            <a:ext cx="914400" cy="10080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785129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61">
          <p15:clr>
            <a:srgbClr val="FBAE40"/>
          </p15:clr>
        </p15:guide>
        <p15:guide id="2" orient="horz" pos="2659">
          <p15:clr>
            <a:srgbClr val="FBAE40"/>
          </p15:clr>
        </p15:guide>
      </p15:sldGuideLst>
    </p:ext>
  </p:extLst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ee objec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635000" y="2276475"/>
            <a:ext cx="5226050" cy="39449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553199" y="2276475"/>
            <a:ext cx="5004000" cy="39449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14" name="Tijdelijke aanduiding voor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15" name="Tijdelijke aanduiding voor voettekst 1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16" name="Tijdelijke aanduiding voor dianumm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0A6AF-03C5-477E-939A-E28F7E7F05EA}" type="slidenum">
              <a:rPr lang="nl-NL" smtClean="0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57911830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635001" y="2306037"/>
            <a:ext cx="5004000" cy="648000"/>
          </a:xfrm>
          <a:noFill/>
        </p:spPr>
        <p:txBody>
          <a:bodyPr lIns="180000" tIns="180000" rIns="180000" bIns="72000" anchor="b">
            <a:noAutofit/>
          </a:bodyPr>
          <a:lstStyle>
            <a:lvl1pPr marL="0" indent="0">
              <a:buNone/>
              <a:defRPr sz="1800" b="1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35001" y="2953738"/>
            <a:ext cx="5004000" cy="3267676"/>
          </a:xfrm>
          <a:noFill/>
        </p:spPr>
        <p:txBody>
          <a:bodyPr lIns="180000" tIns="180000" rIns="180000" bIns="72000"/>
          <a:lstStyle/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553200" y="2306037"/>
            <a:ext cx="5004000" cy="647228"/>
          </a:xfrm>
          <a:noFill/>
        </p:spPr>
        <p:txBody>
          <a:bodyPr lIns="180000" tIns="180000" rIns="180000" bIns="72000" anchor="b">
            <a:noAutofit/>
          </a:bodyPr>
          <a:lstStyle>
            <a:lvl1pPr marL="0" indent="0">
              <a:buNone/>
              <a:defRPr sz="1800" b="1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553200" y="2953738"/>
            <a:ext cx="5005388" cy="3267676"/>
          </a:xfrm>
          <a:noFill/>
        </p:spPr>
        <p:txBody>
          <a:bodyPr lIns="180000" tIns="180000" rIns="180000" bIns="72000"/>
          <a:lstStyle/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10" name="Titel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nl-NL" dirty="0"/>
          </a:p>
        </p:txBody>
      </p:sp>
      <p:sp>
        <p:nvSpPr>
          <p:cNvPr id="16" name="Tijdelijke aanduiding voor datum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17" name="Tijdelijke aanduiding voor voettekst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18" name="Tijdelijke aanduiding voor dianumm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0A6AF-03C5-477E-939A-E28F7E7F05EA}" type="slidenum">
              <a:rPr lang="nl-NL" smtClean="0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30974224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988">
          <p15:clr>
            <a:srgbClr val="FBAE40"/>
          </p15:clr>
        </p15:guide>
        <p15:guide id="2" pos="3693">
          <p15:clr>
            <a:srgbClr val="FBAE40"/>
          </p15:clr>
        </p15:guide>
        <p15:guide id="3" orient="horz" pos="1661">
          <p15:clr>
            <a:srgbClr val="FBAE40"/>
          </p15:clr>
        </p15:guide>
      </p15:sldGuideLst>
    </p:ext>
  </p:extLst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nl-NL" dirty="0"/>
          </a:p>
        </p:txBody>
      </p:sp>
      <p:sp>
        <p:nvSpPr>
          <p:cNvPr id="12" name="Tijdelijke aanduiding voor datum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13" name="Tijdelijke aanduiding voor voettekst 1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14" name="Tijdelijke aanduiding voor dianumm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0A6AF-03C5-477E-939A-E28F7E7F05EA}" type="slidenum">
              <a:rPr lang="nl-NL" smtClean="0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916086385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jdelijke aanduiding voor datum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12" name="Tijdelijke aanduiding voor voettekst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13" name="Tijdelijke aanduiding voor dianumm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0A6AF-03C5-477E-939A-E28F7E7F05EA}" type="slidenum">
              <a:rPr lang="nl-NL" smtClean="0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462234470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635000" y="3427413"/>
            <a:ext cx="5003800" cy="2793999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10" name="Tijdelijke aanduiding voor inhoud 9"/>
          <p:cNvSpPr>
            <a:spLocks noGrp="1"/>
          </p:cNvSpPr>
          <p:nvPr>
            <p:ph sz="quarter" idx="13"/>
          </p:nvPr>
        </p:nvSpPr>
        <p:spPr>
          <a:xfrm>
            <a:off x="6554588" y="1052513"/>
            <a:ext cx="5004000" cy="5168900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>
          <a:xfrm>
            <a:off x="635000" y="1052513"/>
            <a:ext cx="5003800" cy="948047"/>
          </a:xfrm>
        </p:spPr>
        <p:txBody>
          <a:bodyPr/>
          <a:lstStyle/>
          <a:p>
            <a:r>
              <a:rPr lang="nl-NL"/>
              <a:t>Klik om stijl te bewerken</a:t>
            </a:r>
            <a:endParaRPr lang="nl-NL" dirty="0"/>
          </a:p>
        </p:txBody>
      </p:sp>
      <p:sp>
        <p:nvSpPr>
          <p:cNvPr id="17" name="Tijdelijke aanduiding voor datum 16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18" name="Tijdelijke aanduiding voor voettekst 17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19" name="Tijdelijke aanduiding voor dianummer 18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10A0A6AF-03C5-477E-939A-E28F7E7F05EA}" type="slidenum">
              <a:rPr lang="nl-NL" smtClean="0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979050314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ote tekst B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el 1"/>
          <p:cNvSpPr>
            <a:spLocks noGrp="1"/>
          </p:cNvSpPr>
          <p:nvPr>
            <p:ph type="title"/>
          </p:nvPr>
        </p:nvSpPr>
        <p:spPr>
          <a:xfrm>
            <a:off x="635000" y="1052514"/>
            <a:ext cx="10923588" cy="4024800"/>
          </a:xfrm>
        </p:spPr>
        <p:txBody>
          <a:bodyPr anchor="b" anchorCtr="0">
            <a:normAutofit/>
          </a:bodyPr>
          <a:lstStyle>
            <a:lvl1pPr algn="l">
              <a:defRPr sz="8000" b="0">
                <a:solidFill>
                  <a:schemeClr val="tx2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nl-NL" dirty="0"/>
          </a:p>
        </p:txBody>
      </p:sp>
      <p:sp>
        <p:nvSpPr>
          <p:cNvPr id="4" name="Ondertitel 2"/>
          <p:cNvSpPr>
            <a:spLocks noGrp="1"/>
          </p:cNvSpPr>
          <p:nvPr>
            <p:ph type="subTitle" idx="1"/>
          </p:nvPr>
        </p:nvSpPr>
        <p:spPr>
          <a:xfrm>
            <a:off x="635000" y="5077314"/>
            <a:ext cx="5461000" cy="1144099"/>
          </a:xfrm>
        </p:spPr>
        <p:txBody>
          <a:bodyPr lIns="162000" tIns="90000">
            <a:normAutofit/>
          </a:bodyPr>
          <a:lstStyle>
            <a:lvl1pPr marL="0" indent="0" algn="l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  <a:endParaRPr lang="nl-NL" dirty="0"/>
          </a:p>
        </p:txBody>
      </p:sp>
      <p:sp>
        <p:nvSpPr>
          <p:cNvPr id="6" name="Tijdelijke aanduiding voor datum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7" name="Tijdelijke aanduiding voor voettekst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8" name="Tijdelijke aanduiding voor dianumm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0A6AF-03C5-477E-939A-E28F7E7F05EA}" type="slidenum">
              <a:rPr lang="nl-NL" smtClean="0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86736692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2" orient="horz" pos="2659">
          <p15:clr>
            <a:srgbClr val="FBAE40"/>
          </p15:clr>
        </p15:guide>
      </p15:sldGuideLst>
    </p:ext>
  </p:extLst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vlak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hoek 6"/>
          <p:cNvSpPr/>
          <p:nvPr userDrawn="1"/>
        </p:nvSpPr>
        <p:spPr>
          <a:xfrm>
            <a:off x="6096000" y="-1588"/>
            <a:ext cx="6096000" cy="685958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0" indent="0" algn="l">
              <a:buFont typeface="Arial" charset="0"/>
              <a:buNone/>
            </a:pPr>
            <a:endParaRPr lang="nl-NL" sz="1000">
              <a:solidFill>
                <a:schemeClr val="bg1"/>
              </a:solidFill>
            </a:endParaRPr>
          </a:p>
        </p:txBody>
      </p:sp>
      <p:sp>
        <p:nvSpPr>
          <p:cNvPr id="6" name="Titel 5"/>
          <p:cNvSpPr>
            <a:spLocks noGrp="1"/>
          </p:cNvSpPr>
          <p:nvPr>
            <p:ph type="title"/>
          </p:nvPr>
        </p:nvSpPr>
        <p:spPr>
          <a:xfrm>
            <a:off x="635000" y="2636838"/>
            <a:ext cx="5003799" cy="1584324"/>
          </a:xfrm>
        </p:spPr>
        <p:txBody>
          <a:bodyPr anchor="ctr" anchorCtr="0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sz="quarter" idx="10"/>
          </p:nvPr>
        </p:nvSpPr>
        <p:spPr>
          <a:xfrm>
            <a:off x="6554588" y="1066800"/>
            <a:ext cx="5004000" cy="5154613"/>
          </a:xfrm>
        </p:spPr>
        <p:txBody>
          <a:bodyPr anchor="ctr"/>
          <a:lstStyle>
            <a:lvl1pPr>
              <a:buClr>
                <a:schemeClr val="bg1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11" name="Tijdelijke aanduiding voor datum 10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12" name="Tijdelijke aanduiding voor voettekst 11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13" name="Tijdelijke aanduiding voor dianummer 12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10A0A6AF-03C5-477E-939A-E28F7E7F05EA}" type="slidenum">
              <a:rPr lang="nl-NL" smtClean="0"/>
              <a:pPr/>
              <a:t>‹nr.›</a:t>
            </a:fld>
            <a:endParaRPr lang="nl-NL" dirty="0"/>
          </a:p>
        </p:txBody>
      </p:sp>
      <p:pic>
        <p:nvPicPr>
          <p:cNvPr id="9" name="Afbeelding 8">
            <a:extLst>
              <a:ext uri="{FF2B5EF4-FFF2-40B4-BE49-F238E27FC236}">
                <a16:creationId xmlns:a16="http://schemas.microsoft.com/office/drawing/2014/main" id="{FEFCB1B3-0962-A843-A9FB-A2BB3FE5C12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638800" y="1075"/>
            <a:ext cx="914400" cy="1008062"/>
          </a:xfrm>
          <a:prstGeom prst="rect">
            <a:avLst/>
          </a:prstGeom>
        </p:spPr>
      </p:pic>
      <p:pic>
        <p:nvPicPr>
          <p:cNvPr id="14" name="Afbeelding 13">
            <a:extLst>
              <a:ext uri="{FF2B5EF4-FFF2-40B4-BE49-F238E27FC236}">
                <a16:creationId xmlns:a16="http://schemas.microsoft.com/office/drawing/2014/main" id="{98F9BEE2-7226-6147-AD40-C7C849C941F8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476066" y="455251"/>
            <a:ext cx="1080933" cy="7672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194064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61">
          <p15:clr>
            <a:srgbClr val="FBAE40"/>
          </p15:clr>
        </p15:guide>
        <p15:guide id="2" orient="horz" pos="2659">
          <p15:clr>
            <a:srgbClr val="FBAE40"/>
          </p15:clr>
        </p15:guide>
        <p15:guide id="3" pos="5609">
          <p15:clr>
            <a:srgbClr val="FBAE40"/>
          </p15:clr>
        </p15:guide>
        <p15:guide id="4" pos="5904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dia afbeelding horizontaal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34682" y="3427412"/>
            <a:ext cx="10923906" cy="1726479"/>
          </a:xfrm>
        </p:spPr>
        <p:txBody>
          <a:bodyPr lIns="57600" tIns="90000" bIns="90000" anchor="b">
            <a:normAutofit/>
          </a:bodyPr>
          <a:lstStyle>
            <a:lvl1pPr algn="l">
              <a:defRPr sz="3600" b="0">
                <a:solidFill>
                  <a:schemeClr val="tx1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634682" y="5162400"/>
            <a:ext cx="10923906" cy="664319"/>
          </a:xfrm>
        </p:spPr>
        <p:txBody>
          <a:bodyPr lIns="72000" tIns="90000">
            <a:normAutofit/>
          </a:bodyPr>
          <a:lstStyle>
            <a:lvl1pPr marL="0" indent="0" algn="l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  <a:endParaRPr lang="nl-NL" dirty="0"/>
          </a:p>
        </p:txBody>
      </p:sp>
      <p:sp>
        <p:nvSpPr>
          <p:cNvPr id="17" name="Tijdelijke aanduiding voor tekst 16"/>
          <p:cNvSpPr>
            <a:spLocks noGrp="1"/>
          </p:cNvSpPr>
          <p:nvPr>
            <p:ph type="body" sz="quarter" idx="10" hasCustomPrompt="1"/>
          </p:nvPr>
        </p:nvSpPr>
        <p:spPr>
          <a:xfrm>
            <a:off x="633412" y="5829386"/>
            <a:ext cx="5138738" cy="389360"/>
          </a:xfrm>
        </p:spPr>
        <p:txBody>
          <a:bodyPr lIns="86400" anchor="b" anchorCtr="0">
            <a:noAutofit/>
          </a:bodyPr>
          <a:lstStyle>
            <a:lvl1pPr marL="0" indent="0" algn="l">
              <a:buNone/>
              <a:defRPr sz="160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bg1"/>
                </a:solidFill>
              </a:defRPr>
            </a:lvl2pPr>
            <a:lvl3pPr>
              <a:defRPr sz="1800">
                <a:solidFill>
                  <a:schemeClr val="bg1"/>
                </a:solidFill>
              </a:defRPr>
            </a:lvl3pPr>
            <a:lvl4pPr>
              <a:defRPr sz="1800">
                <a:solidFill>
                  <a:schemeClr val="bg1"/>
                </a:solidFill>
              </a:defRPr>
            </a:lvl4pPr>
            <a:lvl5pPr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lang="nl-NL" dirty="0"/>
              <a:t>Naam spreker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nl-NL" dirty="0"/>
          </a:p>
        </p:txBody>
      </p:sp>
      <p:sp>
        <p:nvSpPr>
          <p:cNvPr id="9" name="Tijdelijke aanduiding voor voettekst 8"/>
          <p:cNvSpPr>
            <a:spLocks noGrp="1"/>
          </p:cNvSpPr>
          <p:nvPr>
            <p:ph type="ftr" sz="quarter" idx="13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nl-NL" dirty="0"/>
          </a:p>
        </p:txBody>
      </p:sp>
      <p:sp>
        <p:nvSpPr>
          <p:cNvPr id="10" name="Tijdelijke aanduiding voor dianummer 9"/>
          <p:cNvSpPr>
            <a:spLocks noGrp="1"/>
          </p:cNvSpPr>
          <p:nvPr>
            <p:ph type="sldNum" sz="quarter" idx="14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0A0A6AF-03C5-477E-939A-E28F7E7F05EA}" type="slidenum">
              <a:rPr lang="nl-NL" smtClean="0"/>
              <a:pPr/>
              <a:t>‹nr.›</a:t>
            </a:fld>
            <a:endParaRPr lang="nl-NL" dirty="0"/>
          </a:p>
        </p:txBody>
      </p:sp>
      <p:pic>
        <p:nvPicPr>
          <p:cNvPr id="11" name="Afbeelding 10">
            <a:extLst>
              <a:ext uri="{FF2B5EF4-FFF2-40B4-BE49-F238E27FC236}">
                <a16:creationId xmlns:a16="http://schemas.microsoft.com/office/drawing/2014/main" id="{52405C03-D90E-FC41-B80B-E73391FDECB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682750"/>
          </a:xfrm>
          <a:prstGeom prst="rect">
            <a:avLst/>
          </a:prstGeom>
        </p:spPr>
      </p:pic>
      <p:sp>
        <p:nvSpPr>
          <p:cNvPr id="12" name="Tijdelijke aanduiding voor afbeelding 12">
            <a:extLst>
              <a:ext uri="{FF2B5EF4-FFF2-40B4-BE49-F238E27FC236}">
                <a16:creationId xmlns:a16="http://schemas.microsoft.com/office/drawing/2014/main" id="{28FA2696-84C1-1649-8A59-67E687AAB014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0" y="-1"/>
            <a:ext cx="12192000" cy="3427413"/>
          </a:xfrm>
          <a:custGeom>
            <a:avLst/>
            <a:gdLst>
              <a:gd name="connsiteX0" fmla="*/ 5779200 w 12192000"/>
              <a:gd name="connsiteY0" fmla="*/ 1 h 3427413"/>
              <a:gd name="connsiteX1" fmla="*/ 5779200 w 12192000"/>
              <a:gd name="connsiteY1" fmla="*/ 1278001 h 3427413"/>
              <a:gd name="connsiteX2" fmla="*/ 6412800 w 12192000"/>
              <a:gd name="connsiteY2" fmla="*/ 1278001 h 3427413"/>
              <a:gd name="connsiteX3" fmla="*/ 6412800 w 12192000"/>
              <a:gd name="connsiteY3" fmla="*/ 1 h 3427413"/>
              <a:gd name="connsiteX4" fmla="*/ 0 w 12192000"/>
              <a:gd name="connsiteY4" fmla="*/ 0 h 3427413"/>
              <a:gd name="connsiteX5" fmla="*/ 12192000 w 12192000"/>
              <a:gd name="connsiteY5" fmla="*/ 0 h 3427413"/>
              <a:gd name="connsiteX6" fmla="*/ 12192000 w 12192000"/>
              <a:gd name="connsiteY6" fmla="*/ 3427413 h 3427413"/>
              <a:gd name="connsiteX7" fmla="*/ 0 w 12192000"/>
              <a:gd name="connsiteY7" fmla="*/ 3427413 h 34274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3427413">
                <a:moveTo>
                  <a:pt x="5779200" y="1"/>
                </a:moveTo>
                <a:lnTo>
                  <a:pt x="5779200" y="1278001"/>
                </a:lnTo>
                <a:lnTo>
                  <a:pt x="6412800" y="1278001"/>
                </a:lnTo>
                <a:lnTo>
                  <a:pt x="6412800" y="1"/>
                </a:ln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3427413"/>
                </a:lnTo>
                <a:lnTo>
                  <a:pt x="0" y="3427413"/>
                </a:lnTo>
                <a:close/>
              </a:path>
            </a:pathLst>
          </a:custGeom>
          <a:noFill/>
        </p:spPr>
        <p:txBody>
          <a:bodyPr vert="horz" wrap="square" lIns="612000" tIns="45720" rIns="91440" bIns="45720" rtlCol="0" anchor="ctr" anchorCtr="0">
            <a:noAutofit/>
          </a:bodyPr>
          <a:lstStyle>
            <a:lvl1pPr>
              <a:defRPr lang="nl-NL" dirty="0"/>
            </a:lvl1pPr>
          </a:lstStyle>
          <a:p>
            <a:pPr lvl="0"/>
            <a:r>
              <a:rPr lang="nl-NL"/>
              <a:t>Klik op het pictogram als u een afbeelding wilt toevoegen</a:t>
            </a:r>
            <a:endParaRPr lang="nl-NL" dirty="0"/>
          </a:p>
        </p:txBody>
      </p:sp>
      <p:pic>
        <p:nvPicPr>
          <p:cNvPr id="13" name="Afbeelding 12">
            <a:extLst>
              <a:ext uri="{FF2B5EF4-FFF2-40B4-BE49-F238E27FC236}">
                <a16:creationId xmlns:a16="http://schemas.microsoft.com/office/drawing/2014/main" id="{492674B8-6471-E244-BDA6-F8E506EE1BA4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476066" y="455251"/>
            <a:ext cx="1080933" cy="7672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100383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orient="horz" pos="1185">
          <p15:clr>
            <a:srgbClr val="FBAE40"/>
          </p15:clr>
        </p15:guide>
        <p15:guide id="2" orient="horz" pos="2656">
          <p15:clr>
            <a:srgbClr val="FBAE40"/>
          </p15:clr>
        </p15:guide>
        <p15:guide id="3" pos="4044">
          <p15:clr>
            <a:srgbClr val="FBAE40"/>
          </p15:clr>
        </p15:guide>
        <p15:guide id="4" pos="3636">
          <p15:clr>
            <a:srgbClr val="FBAE40"/>
          </p15:clr>
        </p15:guide>
        <p15:guide id="5" orient="horz" pos="3135" userDrawn="1">
          <p15:clr>
            <a:srgbClr val="FBAE40"/>
          </p15:clr>
        </p15:guide>
      </p15:sldGuideLst>
    </p:ext>
  </p:extLst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vlak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hoek 6"/>
          <p:cNvSpPr/>
          <p:nvPr userDrawn="1"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" name="Titel 5"/>
          <p:cNvSpPr>
            <a:spLocks noGrp="1"/>
          </p:cNvSpPr>
          <p:nvPr>
            <p:ph type="title"/>
          </p:nvPr>
        </p:nvSpPr>
        <p:spPr>
          <a:xfrm>
            <a:off x="634999" y="2636839"/>
            <a:ext cx="5004000" cy="1584324"/>
          </a:xfrm>
        </p:spPr>
        <p:txBody>
          <a:bodyPr anchor="ctr" anchorCtr="0"/>
          <a:lstStyle>
            <a:lvl1pPr>
              <a:defRPr sz="4000">
                <a:solidFill>
                  <a:schemeClr val="bg1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quarter" idx="10"/>
          </p:nvPr>
        </p:nvSpPr>
        <p:spPr>
          <a:xfrm>
            <a:off x="6553199" y="1052513"/>
            <a:ext cx="5004000" cy="5168900"/>
          </a:xfrm>
        </p:spPr>
        <p:txBody>
          <a:bodyPr anchor="ctr" anchorCtr="0"/>
          <a:lstStyle/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13" name="Tijdelijke aanduiding voor datum 12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14" name="Tijdelijke aanduiding voor voettekst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15" name="Tijdelijke aanduiding voor dianummer 14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10A0A6AF-03C5-477E-939A-E28F7E7F05EA}" type="slidenum">
              <a:rPr lang="nl-NL" smtClean="0"/>
              <a:pPr/>
              <a:t>‹nr.›</a:t>
            </a:fld>
            <a:endParaRPr lang="nl-NL" dirty="0"/>
          </a:p>
        </p:txBody>
      </p:sp>
      <p:pic>
        <p:nvPicPr>
          <p:cNvPr id="9" name="Afbeelding 8">
            <a:extLst>
              <a:ext uri="{FF2B5EF4-FFF2-40B4-BE49-F238E27FC236}">
                <a16:creationId xmlns:a16="http://schemas.microsoft.com/office/drawing/2014/main" id="{B3041858-3A34-2F42-958E-EAB3A5457FF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638800" y="1075"/>
            <a:ext cx="914400" cy="10080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88282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61">
          <p15:clr>
            <a:srgbClr val="FBAE40"/>
          </p15:clr>
        </p15:guide>
        <p15:guide id="2" orient="horz" pos="2659">
          <p15:clr>
            <a:srgbClr val="FBAE40"/>
          </p15:clr>
        </p15:guide>
      </p15:sldGuideLst>
    </p:ext>
  </p:extLst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635000" y="3427413"/>
            <a:ext cx="5003800" cy="27940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9" name="Titel 8"/>
          <p:cNvSpPr>
            <a:spLocks noGrp="1"/>
          </p:cNvSpPr>
          <p:nvPr>
            <p:ph type="title"/>
          </p:nvPr>
        </p:nvSpPr>
        <p:spPr>
          <a:xfrm>
            <a:off x="635000" y="1052513"/>
            <a:ext cx="5003800" cy="948047"/>
          </a:xfrm>
        </p:spPr>
        <p:txBody>
          <a:bodyPr/>
          <a:lstStyle/>
          <a:p>
            <a:r>
              <a:rPr lang="nl-NL"/>
              <a:t>Klik om stijl te bewerken</a:t>
            </a:r>
            <a:endParaRPr lang="nl-NL" dirty="0"/>
          </a:p>
        </p:txBody>
      </p:sp>
      <p:sp>
        <p:nvSpPr>
          <p:cNvPr id="11" name="Tijdelijke aanduiding voor datum 10"/>
          <p:cNvSpPr>
            <a:spLocks noGrp="1"/>
          </p:cNvSpPr>
          <p:nvPr>
            <p:ph type="dt" sz="half" idx="25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12" name="Tijdelijke aanduiding voor voettekst 11"/>
          <p:cNvSpPr>
            <a:spLocks noGrp="1"/>
          </p:cNvSpPr>
          <p:nvPr>
            <p:ph type="ftr" sz="quarter" idx="26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13" name="Tijdelijke aanduiding voor dianummer 12"/>
          <p:cNvSpPr>
            <a:spLocks noGrp="1"/>
          </p:cNvSpPr>
          <p:nvPr>
            <p:ph type="sldNum" sz="quarter" idx="27"/>
          </p:nvPr>
        </p:nvSpPr>
        <p:spPr/>
        <p:txBody>
          <a:bodyPr/>
          <a:lstStyle/>
          <a:p>
            <a:fld id="{10A0A6AF-03C5-477E-939A-E28F7E7F05EA}" type="slidenum">
              <a:rPr lang="nl-NL" smtClean="0"/>
              <a:pPr/>
              <a:t>‹nr.›</a:t>
            </a:fld>
            <a:endParaRPr lang="nl-NL" dirty="0"/>
          </a:p>
        </p:txBody>
      </p:sp>
      <p:sp>
        <p:nvSpPr>
          <p:cNvPr id="10" name="Tijdelijke aanduiding voor afbeelding 16">
            <a:extLst>
              <a:ext uri="{FF2B5EF4-FFF2-40B4-BE49-F238E27FC236}">
                <a16:creationId xmlns:a16="http://schemas.microsoft.com/office/drawing/2014/main" id="{BBCE35AD-A624-6445-84E4-C0AC03B155AD}"/>
              </a:ext>
            </a:extLst>
          </p:cNvPr>
          <p:cNvSpPr>
            <a:spLocks noGrp="1"/>
          </p:cNvSpPr>
          <p:nvPr>
            <p:ph type="pic" sz="quarter" idx="24"/>
          </p:nvPr>
        </p:nvSpPr>
        <p:spPr>
          <a:xfrm>
            <a:off x="6096000" y="-2381"/>
            <a:ext cx="6096000" cy="6860381"/>
          </a:xfrm>
          <a:custGeom>
            <a:avLst/>
            <a:gdLst>
              <a:gd name="connsiteX0" fmla="*/ 235800 w 6096000"/>
              <a:gd name="connsiteY0" fmla="*/ 0 h 6860381"/>
              <a:gd name="connsiteX1" fmla="*/ 6096000 w 6096000"/>
              <a:gd name="connsiteY1" fmla="*/ 0 h 6860381"/>
              <a:gd name="connsiteX2" fmla="*/ 6096000 w 6096000"/>
              <a:gd name="connsiteY2" fmla="*/ 6860381 h 6860381"/>
              <a:gd name="connsiteX3" fmla="*/ 0 w 6096000"/>
              <a:gd name="connsiteY3" fmla="*/ 6860381 h 6860381"/>
              <a:gd name="connsiteX4" fmla="*/ 0 w 6096000"/>
              <a:gd name="connsiteY4" fmla="*/ 711581 h 6860381"/>
              <a:gd name="connsiteX5" fmla="*/ 235800 w 6096000"/>
              <a:gd name="connsiteY5" fmla="*/ 711581 h 6860381"/>
              <a:gd name="connsiteX6" fmla="*/ 235800 w 6096000"/>
              <a:gd name="connsiteY6" fmla="*/ 2381 h 68603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96000" h="6860381">
                <a:moveTo>
                  <a:pt x="235800" y="0"/>
                </a:moveTo>
                <a:lnTo>
                  <a:pt x="6096000" y="0"/>
                </a:lnTo>
                <a:lnTo>
                  <a:pt x="6096000" y="6860381"/>
                </a:lnTo>
                <a:lnTo>
                  <a:pt x="0" y="6860381"/>
                </a:lnTo>
                <a:lnTo>
                  <a:pt x="0" y="711581"/>
                </a:lnTo>
                <a:lnTo>
                  <a:pt x="235800" y="711581"/>
                </a:lnTo>
                <a:lnTo>
                  <a:pt x="235800" y="2381"/>
                </a:lnTo>
                <a:close/>
              </a:path>
            </a:pathLst>
          </a:custGeom>
          <a:noFill/>
        </p:spPr>
        <p:txBody>
          <a:bodyPr vert="horz" wrap="square" lIns="612000" tIns="45720" rIns="91440" bIns="45720" rtlCol="0" anchor="ctr" anchorCtr="0">
            <a:noAutofit/>
          </a:bodyPr>
          <a:lstStyle>
            <a:lvl1pPr>
              <a:defRPr lang="nl-NL" dirty="0"/>
            </a:lvl1pPr>
          </a:lstStyle>
          <a:p>
            <a:pPr lvl="0"/>
            <a:r>
              <a:rPr lang="nl-NL"/>
              <a:t>Klik op het pictogram als u een afbeelding wilt toevoegen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237019943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fbeelding verticaal kleu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jdelijke aanduiding voor afbeelding 16">
            <a:extLst>
              <a:ext uri="{FF2B5EF4-FFF2-40B4-BE49-F238E27FC236}">
                <a16:creationId xmlns:a16="http://schemas.microsoft.com/office/drawing/2014/main" id="{BBCE35AD-A624-6445-84E4-C0AC03B155AD}"/>
              </a:ext>
            </a:extLst>
          </p:cNvPr>
          <p:cNvSpPr>
            <a:spLocks noGrp="1"/>
          </p:cNvSpPr>
          <p:nvPr>
            <p:ph type="pic" sz="quarter" idx="24"/>
          </p:nvPr>
        </p:nvSpPr>
        <p:spPr>
          <a:xfrm>
            <a:off x="6096000" y="-2381"/>
            <a:ext cx="6096000" cy="6860381"/>
          </a:xfrm>
          <a:custGeom>
            <a:avLst/>
            <a:gdLst>
              <a:gd name="connsiteX0" fmla="*/ 235800 w 6096000"/>
              <a:gd name="connsiteY0" fmla="*/ 0 h 6860381"/>
              <a:gd name="connsiteX1" fmla="*/ 6096000 w 6096000"/>
              <a:gd name="connsiteY1" fmla="*/ 0 h 6860381"/>
              <a:gd name="connsiteX2" fmla="*/ 6096000 w 6096000"/>
              <a:gd name="connsiteY2" fmla="*/ 6860381 h 6860381"/>
              <a:gd name="connsiteX3" fmla="*/ 0 w 6096000"/>
              <a:gd name="connsiteY3" fmla="*/ 6860381 h 6860381"/>
              <a:gd name="connsiteX4" fmla="*/ 0 w 6096000"/>
              <a:gd name="connsiteY4" fmla="*/ 711581 h 6860381"/>
              <a:gd name="connsiteX5" fmla="*/ 235800 w 6096000"/>
              <a:gd name="connsiteY5" fmla="*/ 711581 h 6860381"/>
              <a:gd name="connsiteX6" fmla="*/ 235800 w 6096000"/>
              <a:gd name="connsiteY6" fmla="*/ 2381 h 68603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96000" h="6860381">
                <a:moveTo>
                  <a:pt x="235800" y="0"/>
                </a:moveTo>
                <a:lnTo>
                  <a:pt x="6096000" y="0"/>
                </a:lnTo>
                <a:lnTo>
                  <a:pt x="6096000" y="6860381"/>
                </a:lnTo>
                <a:lnTo>
                  <a:pt x="0" y="6860381"/>
                </a:lnTo>
                <a:lnTo>
                  <a:pt x="0" y="711581"/>
                </a:lnTo>
                <a:lnTo>
                  <a:pt x="235800" y="711581"/>
                </a:lnTo>
                <a:lnTo>
                  <a:pt x="235800" y="2381"/>
                </a:lnTo>
                <a:close/>
              </a:path>
            </a:pathLst>
          </a:custGeom>
          <a:noFill/>
        </p:spPr>
        <p:txBody>
          <a:bodyPr vert="horz" wrap="square" lIns="612000" tIns="45720" rIns="91440" bIns="45720" rtlCol="0" anchor="ctr" anchorCtr="0">
            <a:noAutofit/>
          </a:bodyPr>
          <a:lstStyle>
            <a:lvl1pPr>
              <a:defRPr lang="nl-NL" dirty="0"/>
            </a:lvl1pPr>
          </a:lstStyle>
          <a:p>
            <a:pPr lvl="0"/>
            <a:r>
              <a:rPr lang="nl-NL"/>
              <a:t>Klik op het pictogram als u een afbeelding wilt toevoegen</a:t>
            </a:r>
            <a:endParaRPr lang="nl-NL" dirty="0"/>
          </a:p>
        </p:txBody>
      </p:sp>
      <p:sp>
        <p:nvSpPr>
          <p:cNvPr id="7" name="Rechthoek 6"/>
          <p:cNvSpPr/>
          <p:nvPr userDrawn="1"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Tijdelijke aanduiding voor tekst 9"/>
          <p:cNvSpPr>
            <a:spLocks noGrp="1"/>
          </p:cNvSpPr>
          <p:nvPr>
            <p:ph type="body" sz="quarter" idx="15"/>
          </p:nvPr>
        </p:nvSpPr>
        <p:spPr>
          <a:xfrm>
            <a:off x="635000" y="2289600"/>
            <a:ext cx="5005388" cy="3935413"/>
          </a:xfrm>
        </p:spPr>
        <p:txBody>
          <a:bodyPr/>
          <a:lstStyle>
            <a:lvl1pPr>
              <a:buClr>
                <a:schemeClr val="bg1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4206" y="1051200"/>
            <a:ext cx="5004594" cy="948047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nl-NL" dirty="0"/>
          </a:p>
        </p:txBody>
      </p:sp>
      <p:sp>
        <p:nvSpPr>
          <p:cNvPr id="20" name="Tijdelijke aanduiding voor datum 19"/>
          <p:cNvSpPr>
            <a:spLocks noGrp="1"/>
          </p:cNvSpPr>
          <p:nvPr>
            <p:ph type="dt" sz="half" idx="25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21" name="Tijdelijke aanduiding voor voettekst 20"/>
          <p:cNvSpPr>
            <a:spLocks noGrp="1"/>
          </p:cNvSpPr>
          <p:nvPr>
            <p:ph type="ftr" sz="quarter" idx="26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22" name="Tijdelijke aanduiding voor dianummer 21"/>
          <p:cNvSpPr>
            <a:spLocks noGrp="1"/>
          </p:cNvSpPr>
          <p:nvPr>
            <p:ph type="sldNum" sz="quarter" idx="27"/>
          </p:nvPr>
        </p:nvSpPr>
        <p:spPr/>
        <p:txBody>
          <a:bodyPr/>
          <a:lstStyle/>
          <a:p>
            <a:fld id="{10A0A6AF-03C5-477E-939A-E28F7E7F05EA}" type="slidenum">
              <a:rPr lang="nl-NL" smtClean="0"/>
              <a:pPr/>
              <a:t>‹nr.›</a:t>
            </a:fld>
            <a:endParaRPr lang="nl-NL" dirty="0"/>
          </a:p>
        </p:txBody>
      </p:sp>
      <p:pic>
        <p:nvPicPr>
          <p:cNvPr id="11" name="Afbeelding 10">
            <a:extLst>
              <a:ext uri="{FF2B5EF4-FFF2-40B4-BE49-F238E27FC236}">
                <a16:creationId xmlns:a16="http://schemas.microsoft.com/office/drawing/2014/main" id="{E2AC9301-3D36-044B-8644-E5A87C42503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638800" y="1075"/>
            <a:ext cx="914400" cy="10080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55096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61">
          <p15:clr>
            <a:srgbClr val="FBAE40"/>
          </p15:clr>
        </p15:guide>
        <p15:guide id="2" orient="horz" pos="2659">
          <p15:clr>
            <a:srgbClr val="FBAE40"/>
          </p15:clr>
        </p15:guide>
      </p15:sldGuideLst>
    </p:ext>
  </p:extLst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fbeelding verticaal wi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jdelijke aanduiding voor afbeelding 16">
            <a:extLst>
              <a:ext uri="{FF2B5EF4-FFF2-40B4-BE49-F238E27FC236}">
                <a16:creationId xmlns:a16="http://schemas.microsoft.com/office/drawing/2014/main" id="{BBCE35AD-A624-6445-84E4-C0AC03B155AD}"/>
              </a:ext>
            </a:extLst>
          </p:cNvPr>
          <p:cNvSpPr>
            <a:spLocks noGrp="1"/>
          </p:cNvSpPr>
          <p:nvPr>
            <p:ph type="pic" sz="quarter" idx="24"/>
          </p:nvPr>
        </p:nvSpPr>
        <p:spPr>
          <a:xfrm>
            <a:off x="6096000" y="-2381"/>
            <a:ext cx="6096000" cy="6860381"/>
          </a:xfrm>
          <a:custGeom>
            <a:avLst/>
            <a:gdLst>
              <a:gd name="connsiteX0" fmla="*/ 235800 w 6096000"/>
              <a:gd name="connsiteY0" fmla="*/ 0 h 6860381"/>
              <a:gd name="connsiteX1" fmla="*/ 6096000 w 6096000"/>
              <a:gd name="connsiteY1" fmla="*/ 0 h 6860381"/>
              <a:gd name="connsiteX2" fmla="*/ 6096000 w 6096000"/>
              <a:gd name="connsiteY2" fmla="*/ 6860381 h 6860381"/>
              <a:gd name="connsiteX3" fmla="*/ 0 w 6096000"/>
              <a:gd name="connsiteY3" fmla="*/ 6860381 h 6860381"/>
              <a:gd name="connsiteX4" fmla="*/ 0 w 6096000"/>
              <a:gd name="connsiteY4" fmla="*/ 711581 h 6860381"/>
              <a:gd name="connsiteX5" fmla="*/ 235800 w 6096000"/>
              <a:gd name="connsiteY5" fmla="*/ 711581 h 6860381"/>
              <a:gd name="connsiteX6" fmla="*/ 235800 w 6096000"/>
              <a:gd name="connsiteY6" fmla="*/ 2381 h 68603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96000" h="6860381">
                <a:moveTo>
                  <a:pt x="235800" y="0"/>
                </a:moveTo>
                <a:lnTo>
                  <a:pt x="6096000" y="0"/>
                </a:lnTo>
                <a:lnTo>
                  <a:pt x="6096000" y="6860381"/>
                </a:lnTo>
                <a:lnTo>
                  <a:pt x="0" y="6860381"/>
                </a:lnTo>
                <a:lnTo>
                  <a:pt x="0" y="711581"/>
                </a:lnTo>
                <a:lnTo>
                  <a:pt x="235800" y="711581"/>
                </a:lnTo>
                <a:lnTo>
                  <a:pt x="235800" y="2381"/>
                </a:lnTo>
                <a:close/>
              </a:path>
            </a:pathLst>
          </a:custGeom>
          <a:noFill/>
        </p:spPr>
        <p:txBody>
          <a:bodyPr vert="horz" wrap="square" lIns="612000" tIns="45720" rIns="91440" bIns="45720" rtlCol="0" anchor="ctr" anchorCtr="0">
            <a:noAutofit/>
          </a:bodyPr>
          <a:lstStyle>
            <a:lvl1pPr>
              <a:defRPr lang="nl-NL" dirty="0"/>
            </a:lvl1pPr>
          </a:lstStyle>
          <a:p>
            <a:pPr lvl="0"/>
            <a:r>
              <a:rPr lang="nl-NL"/>
              <a:t>Klik op het pictogram als u een afbeelding wilt toevoegen</a:t>
            </a:r>
            <a:endParaRPr lang="nl-NL" dirty="0"/>
          </a:p>
        </p:txBody>
      </p:sp>
      <p:sp>
        <p:nvSpPr>
          <p:cNvPr id="11" name="Tijdelijke aanduiding voor tekst 10"/>
          <p:cNvSpPr>
            <a:spLocks noGrp="1"/>
          </p:cNvSpPr>
          <p:nvPr>
            <p:ph type="body" sz="quarter" idx="16"/>
          </p:nvPr>
        </p:nvSpPr>
        <p:spPr>
          <a:xfrm>
            <a:off x="635000" y="2289600"/>
            <a:ext cx="5003800" cy="3931813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5000" y="1051200"/>
            <a:ext cx="5003800" cy="948047"/>
          </a:xfrm>
        </p:spPr>
        <p:txBody>
          <a:bodyPr/>
          <a:lstStyle/>
          <a:p>
            <a:r>
              <a:rPr lang="nl-NL"/>
              <a:t>Klik om stijl te bewerken</a:t>
            </a:r>
            <a:endParaRPr lang="nl-NL" dirty="0"/>
          </a:p>
        </p:txBody>
      </p:sp>
      <p:sp>
        <p:nvSpPr>
          <p:cNvPr id="6" name="Tijdelijke aanduiding voor datum 5"/>
          <p:cNvSpPr>
            <a:spLocks noGrp="1"/>
          </p:cNvSpPr>
          <p:nvPr>
            <p:ph type="dt" sz="half" idx="25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12" name="Tijdelijke aanduiding voor voettekst 11"/>
          <p:cNvSpPr>
            <a:spLocks noGrp="1"/>
          </p:cNvSpPr>
          <p:nvPr>
            <p:ph type="ftr" sz="quarter" idx="26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13" name="Tijdelijke aanduiding voor dianummer 12"/>
          <p:cNvSpPr>
            <a:spLocks noGrp="1"/>
          </p:cNvSpPr>
          <p:nvPr>
            <p:ph type="sldNum" sz="quarter" idx="27"/>
          </p:nvPr>
        </p:nvSpPr>
        <p:spPr/>
        <p:txBody>
          <a:bodyPr/>
          <a:lstStyle/>
          <a:p>
            <a:fld id="{10A0A6AF-03C5-477E-939A-E28F7E7F05EA}" type="slidenum">
              <a:rPr lang="nl-NL" smtClean="0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78154677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977">
          <p15:clr>
            <a:srgbClr val="FBAE40"/>
          </p15:clr>
        </p15:guide>
      </p15:sldGuideLst>
    </p:ext>
  </p:extLst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 horizontaal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hoek 5"/>
          <p:cNvSpPr/>
          <p:nvPr userDrawn="1"/>
        </p:nvSpPr>
        <p:spPr>
          <a:xfrm>
            <a:off x="0" y="-1"/>
            <a:ext cx="12192000" cy="3427413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5000" y="1052513"/>
            <a:ext cx="10923588" cy="2374900"/>
          </a:xfrm>
        </p:spPr>
        <p:txBody>
          <a:bodyPr anchor="ctr" anchorCtr="0">
            <a:normAutofit/>
          </a:bodyPr>
          <a:lstStyle>
            <a:lvl1pPr>
              <a:defRPr sz="4800">
                <a:solidFill>
                  <a:schemeClr val="bg1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nl-NL" dirty="0"/>
          </a:p>
        </p:txBody>
      </p:sp>
      <p:sp>
        <p:nvSpPr>
          <p:cNvPr id="14" name="Tijdelijke aanduiding voor tekst 13"/>
          <p:cNvSpPr>
            <a:spLocks noGrp="1"/>
          </p:cNvSpPr>
          <p:nvPr>
            <p:ph type="body" sz="quarter" idx="13"/>
          </p:nvPr>
        </p:nvSpPr>
        <p:spPr>
          <a:xfrm>
            <a:off x="635000" y="3749487"/>
            <a:ext cx="10923588" cy="2471925"/>
          </a:xfrm>
        </p:spPr>
        <p:txBody>
          <a:bodyPr numCol="2" spcCol="468000"/>
          <a:lstStyle/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8" name="Tijdelijke aanduiding voor datum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11" name="Tijdelijke aanduiding voor dianummer 10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10A0A6AF-03C5-477E-939A-E28F7E7F05EA}" type="slidenum">
              <a:rPr lang="nl-NL" smtClean="0"/>
              <a:pPr/>
              <a:t>‹nr.›</a:t>
            </a:fld>
            <a:endParaRPr lang="nl-NL" dirty="0"/>
          </a:p>
        </p:txBody>
      </p:sp>
      <p:pic>
        <p:nvPicPr>
          <p:cNvPr id="12" name="Afbeelding 11">
            <a:extLst>
              <a:ext uri="{FF2B5EF4-FFF2-40B4-BE49-F238E27FC236}">
                <a16:creationId xmlns:a16="http://schemas.microsoft.com/office/drawing/2014/main" id="{DCA45824-7873-1F48-9BB9-DDA2C691200D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638800" y="1075"/>
            <a:ext cx="914400" cy="1008062"/>
          </a:xfrm>
          <a:prstGeom prst="rect">
            <a:avLst/>
          </a:prstGeom>
        </p:spPr>
      </p:pic>
      <p:pic>
        <p:nvPicPr>
          <p:cNvPr id="13" name="Afbeelding 12">
            <a:extLst>
              <a:ext uri="{FF2B5EF4-FFF2-40B4-BE49-F238E27FC236}">
                <a16:creationId xmlns:a16="http://schemas.microsoft.com/office/drawing/2014/main" id="{BA5D2553-0914-434D-B1A2-B23651CEF3B2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476066" y="455251"/>
            <a:ext cx="1080933" cy="7672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0485596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 horizontaal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hoek 5"/>
          <p:cNvSpPr/>
          <p:nvPr userDrawn="1"/>
        </p:nvSpPr>
        <p:spPr>
          <a:xfrm>
            <a:off x="0" y="3430587"/>
            <a:ext cx="12192000" cy="3427413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5000" y="1052513"/>
            <a:ext cx="10923588" cy="2374900"/>
          </a:xfrm>
        </p:spPr>
        <p:txBody>
          <a:bodyPr anchor="ctr" anchorCtr="0">
            <a:normAutofit/>
          </a:bodyPr>
          <a:lstStyle>
            <a:lvl1pPr>
              <a:defRPr sz="4800">
                <a:solidFill>
                  <a:schemeClr val="tx2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nl-NL" dirty="0"/>
          </a:p>
        </p:txBody>
      </p:sp>
      <p:sp>
        <p:nvSpPr>
          <p:cNvPr id="14" name="Tijdelijke aanduiding voor tekst 13"/>
          <p:cNvSpPr>
            <a:spLocks noGrp="1"/>
          </p:cNvSpPr>
          <p:nvPr>
            <p:ph type="body" sz="quarter" idx="13"/>
          </p:nvPr>
        </p:nvSpPr>
        <p:spPr>
          <a:xfrm>
            <a:off x="635000" y="3749487"/>
            <a:ext cx="10923588" cy="2471925"/>
          </a:xfrm>
        </p:spPr>
        <p:txBody>
          <a:bodyPr numCol="2" spcCol="468000"/>
          <a:lstStyle>
            <a:lvl1pPr>
              <a:buClr>
                <a:schemeClr val="bg1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8" name="Tijdelijke aanduiding voor datum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11" name="Tijdelijke aanduiding voor dianummer 10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10A0A6AF-03C5-477E-939A-E28F7E7F05EA}" type="slidenum">
              <a:rPr lang="nl-NL" smtClean="0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419034715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fbeelding horizontaal wi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jdelijke aanduiding voor afbeelding 11"/>
          <p:cNvSpPr>
            <a:spLocks noGrp="1"/>
          </p:cNvSpPr>
          <p:nvPr>
            <p:ph type="pic" sz="quarter" idx="14"/>
          </p:nvPr>
        </p:nvSpPr>
        <p:spPr>
          <a:xfrm>
            <a:off x="0" y="0"/>
            <a:ext cx="12192000" cy="3427413"/>
          </a:xfrm>
          <a:custGeom>
            <a:avLst/>
            <a:gdLst>
              <a:gd name="connsiteX0" fmla="*/ 0 w 12192000"/>
              <a:gd name="connsiteY0" fmla="*/ 0 h 3427413"/>
              <a:gd name="connsiteX1" fmla="*/ 5862638 w 12192000"/>
              <a:gd name="connsiteY1" fmla="*/ 0 h 3427413"/>
              <a:gd name="connsiteX2" fmla="*/ 5862638 w 12192000"/>
              <a:gd name="connsiteY2" fmla="*/ 709613 h 3427413"/>
              <a:gd name="connsiteX3" fmla="*/ 6329363 w 12192000"/>
              <a:gd name="connsiteY3" fmla="*/ 709613 h 3427413"/>
              <a:gd name="connsiteX4" fmla="*/ 6329363 w 12192000"/>
              <a:gd name="connsiteY4" fmla="*/ 0 h 3427413"/>
              <a:gd name="connsiteX5" fmla="*/ 12192000 w 12192000"/>
              <a:gd name="connsiteY5" fmla="*/ 0 h 3427413"/>
              <a:gd name="connsiteX6" fmla="*/ 12192000 w 12192000"/>
              <a:gd name="connsiteY6" fmla="*/ 3427413 h 3427413"/>
              <a:gd name="connsiteX7" fmla="*/ 0 w 12192000"/>
              <a:gd name="connsiteY7" fmla="*/ 3427413 h 34274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3427413">
                <a:moveTo>
                  <a:pt x="0" y="0"/>
                </a:moveTo>
                <a:lnTo>
                  <a:pt x="5862638" y="0"/>
                </a:lnTo>
                <a:lnTo>
                  <a:pt x="5862638" y="709613"/>
                </a:lnTo>
                <a:lnTo>
                  <a:pt x="6329363" y="709613"/>
                </a:lnTo>
                <a:lnTo>
                  <a:pt x="6329363" y="0"/>
                </a:lnTo>
                <a:lnTo>
                  <a:pt x="12192000" y="0"/>
                </a:lnTo>
                <a:lnTo>
                  <a:pt x="12192000" y="3427413"/>
                </a:lnTo>
                <a:lnTo>
                  <a:pt x="0" y="3427413"/>
                </a:lnTo>
                <a:close/>
              </a:path>
            </a:pathLst>
          </a:custGeom>
          <a:noFill/>
        </p:spPr>
        <p:txBody>
          <a:bodyPr vert="horz" wrap="square" lIns="612000" tIns="45720" rIns="91440" bIns="45720" rtlCol="0" anchor="ctr" anchorCtr="0">
            <a:noAutofit/>
          </a:bodyPr>
          <a:lstStyle>
            <a:lvl1pPr>
              <a:defRPr lang="nl-NL" dirty="0"/>
            </a:lvl1pPr>
          </a:lstStyle>
          <a:p>
            <a:pPr lvl="0"/>
            <a:r>
              <a:rPr lang="nl-NL"/>
              <a:t>Klik op het pictogram als u een afbeelding wilt toevoegen</a:t>
            </a:r>
            <a:endParaRPr lang="nl-NL" dirty="0"/>
          </a:p>
        </p:txBody>
      </p:sp>
      <p:sp>
        <p:nvSpPr>
          <p:cNvPr id="14" name="Tijdelijke aanduiding voor tekst 13"/>
          <p:cNvSpPr>
            <a:spLocks noGrp="1"/>
          </p:cNvSpPr>
          <p:nvPr>
            <p:ph type="body" sz="quarter" idx="13"/>
          </p:nvPr>
        </p:nvSpPr>
        <p:spPr>
          <a:xfrm>
            <a:off x="6553199" y="3888000"/>
            <a:ext cx="5004000" cy="2333413"/>
          </a:xfrm>
        </p:spPr>
        <p:txBody>
          <a:bodyPr tIns="50400" numCol="1" spcCol="468000" anchor="t" anchorCtr="0"/>
          <a:lstStyle/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4206" y="3888000"/>
            <a:ext cx="5004594" cy="2333413"/>
          </a:xfrm>
        </p:spPr>
        <p:txBody>
          <a:bodyPr anchor="t" anchorCtr="0"/>
          <a:lstStyle/>
          <a:p>
            <a:r>
              <a:rPr lang="nl-NL"/>
              <a:t>Klik om stijl te bewerken</a:t>
            </a:r>
            <a:endParaRPr lang="nl-NL" dirty="0"/>
          </a:p>
        </p:txBody>
      </p:sp>
      <p:sp>
        <p:nvSpPr>
          <p:cNvPr id="9" name="Tijdelijke aanduiding voor datum 8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11" name="Tijdelijke aanduiding voor dianummer 10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10A0A6AF-03C5-477E-939A-E28F7E7F05EA}" type="slidenum">
              <a:rPr lang="nl-NL" smtClean="0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368789781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fbeelding hor. wit zonde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jdelijke aanduiding voor afbeelding 11"/>
          <p:cNvSpPr>
            <a:spLocks noGrp="1"/>
          </p:cNvSpPr>
          <p:nvPr>
            <p:ph type="pic" sz="quarter" idx="14"/>
          </p:nvPr>
        </p:nvSpPr>
        <p:spPr>
          <a:xfrm>
            <a:off x="0" y="0"/>
            <a:ext cx="12192000" cy="3427413"/>
          </a:xfrm>
          <a:custGeom>
            <a:avLst/>
            <a:gdLst>
              <a:gd name="connsiteX0" fmla="*/ 0 w 12192000"/>
              <a:gd name="connsiteY0" fmla="*/ 0 h 3427413"/>
              <a:gd name="connsiteX1" fmla="*/ 5862638 w 12192000"/>
              <a:gd name="connsiteY1" fmla="*/ 0 h 3427413"/>
              <a:gd name="connsiteX2" fmla="*/ 5862638 w 12192000"/>
              <a:gd name="connsiteY2" fmla="*/ 709613 h 3427413"/>
              <a:gd name="connsiteX3" fmla="*/ 6329363 w 12192000"/>
              <a:gd name="connsiteY3" fmla="*/ 709613 h 3427413"/>
              <a:gd name="connsiteX4" fmla="*/ 6329363 w 12192000"/>
              <a:gd name="connsiteY4" fmla="*/ 0 h 3427413"/>
              <a:gd name="connsiteX5" fmla="*/ 12192000 w 12192000"/>
              <a:gd name="connsiteY5" fmla="*/ 0 h 3427413"/>
              <a:gd name="connsiteX6" fmla="*/ 12192000 w 12192000"/>
              <a:gd name="connsiteY6" fmla="*/ 3427413 h 3427413"/>
              <a:gd name="connsiteX7" fmla="*/ 0 w 12192000"/>
              <a:gd name="connsiteY7" fmla="*/ 3427413 h 34274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3427413">
                <a:moveTo>
                  <a:pt x="0" y="0"/>
                </a:moveTo>
                <a:lnTo>
                  <a:pt x="5862638" y="0"/>
                </a:lnTo>
                <a:lnTo>
                  <a:pt x="5862638" y="709613"/>
                </a:lnTo>
                <a:lnTo>
                  <a:pt x="6329363" y="709613"/>
                </a:lnTo>
                <a:lnTo>
                  <a:pt x="6329363" y="0"/>
                </a:lnTo>
                <a:lnTo>
                  <a:pt x="12192000" y="0"/>
                </a:lnTo>
                <a:lnTo>
                  <a:pt x="12192000" y="3427413"/>
                </a:lnTo>
                <a:lnTo>
                  <a:pt x="0" y="3427413"/>
                </a:lnTo>
                <a:close/>
              </a:path>
            </a:pathLst>
          </a:custGeom>
          <a:noFill/>
        </p:spPr>
        <p:txBody>
          <a:bodyPr vert="horz" wrap="square" lIns="612000" tIns="45720" rIns="91440" bIns="45720" rtlCol="0" anchor="ctr" anchorCtr="0">
            <a:noAutofit/>
          </a:bodyPr>
          <a:lstStyle>
            <a:lvl1pPr>
              <a:defRPr lang="nl-NL" dirty="0"/>
            </a:lvl1pPr>
          </a:lstStyle>
          <a:p>
            <a:pPr lvl="0"/>
            <a:r>
              <a:rPr lang="nl-NL"/>
              <a:t>Klik op het pictogram als u een afbeelding wilt toevoegen</a:t>
            </a:r>
            <a:endParaRPr lang="nl-NL" dirty="0"/>
          </a:p>
        </p:txBody>
      </p:sp>
      <p:sp>
        <p:nvSpPr>
          <p:cNvPr id="14" name="Tijdelijke aanduiding voor tekst 13"/>
          <p:cNvSpPr>
            <a:spLocks noGrp="1"/>
          </p:cNvSpPr>
          <p:nvPr>
            <p:ph type="body" sz="quarter" idx="13"/>
          </p:nvPr>
        </p:nvSpPr>
        <p:spPr>
          <a:xfrm>
            <a:off x="635000" y="3888000"/>
            <a:ext cx="10923588" cy="2333413"/>
          </a:xfrm>
        </p:spPr>
        <p:txBody>
          <a:bodyPr tIns="50400" numCol="2" spcCol="468000"/>
          <a:lstStyle/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8" name="Tijdelijke aanduiding voor datum 7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9" name="Tijdelijke aanduiding voor voettekst 8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10" name="Tijdelijke aanduiding voor dianummer 9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10A0A6AF-03C5-477E-939A-E28F7E7F05EA}" type="slidenum">
              <a:rPr lang="nl-NL" smtClean="0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557437547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fbeelding horizontaal wit titel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jdelijke aanduiding voor afbeelding 10"/>
          <p:cNvSpPr>
            <a:spLocks noGrp="1"/>
          </p:cNvSpPr>
          <p:nvPr>
            <p:ph type="pic" sz="quarter" idx="14"/>
          </p:nvPr>
        </p:nvSpPr>
        <p:spPr>
          <a:xfrm>
            <a:off x="0" y="3427413"/>
            <a:ext cx="12192000" cy="3430587"/>
          </a:xfrm>
          <a:prstGeom prst="rect">
            <a:avLst/>
          </a:prstGeom>
          <a:noFill/>
        </p:spPr>
        <p:txBody>
          <a:bodyPr vert="horz" wrap="square" lIns="612000" tIns="45720" rIns="91440" bIns="45720" rtlCol="0" anchor="ctr" anchorCtr="0">
            <a:noAutofit/>
          </a:bodyPr>
          <a:lstStyle>
            <a:lvl1pPr>
              <a:defRPr lang="nl-NL"/>
            </a:lvl1pPr>
          </a:lstStyle>
          <a:p>
            <a:pPr lvl="0"/>
            <a:r>
              <a:rPr lang="nl-NL"/>
              <a:t>Klik op het pictogram als u een afbeelding wilt toevoegen</a:t>
            </a:r>
          </a:p>
        </p:txBody>
      </p:sp>
      <p:sp>
        <p:nvSpPr>
          <p:cNvPr id="9" name="Titel 8"/>
          <p:cNvSpPr>
            <a:spLocks noGrp="1"/>
          </p:cNvSpPr>
          <p:nvPr>
            <p:ph type="title"/>
          </p:nvPr>
        </p:nvSpPr>
        <p:spPr>
          <a:xfrm>
            <a:off x="634206" y="1051200"/>
            <a:ext cx="10924382" cy="946800"/>
          </a:xfrm>
        </p:spPr>
        <p:txBody>
          <a:bodyPr/>
          <a:lstStyle/>
          <a:p>
            <a:r>
              <a:rPr lang="nl-NL"/>
              <a:t>Klik om stijl te bewerken</a:t>
            </a:r>
            <a:endParaRPr lang="nl-NL" dirty="0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10A0A6AF-03C5-477E-939A-E28F7E7F05EA}" type="slidenum">
              <a:rPr lang="nl-NL" smtClean="0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11094033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fbeelding">
    <p:bg>
      <p:bgPr>
        <a:blipFill dpi="0" rotWithShape="1">
          <a:blip r:embed="rId2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881966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dia vertica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hthoek 12"/>
          <p:cNvSpPr/>
          <p:nvPr userDrawn="1"/>
        </p:nvSpPr>
        <p:spPr>
          <a:xfrm>
            <a:off x="6096000" y="0"/>
            <a:ext cx="60960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14" name="Afbeelding 1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3175" y="0"/>
            <a:ext cx="12198350" cy="1066800"/>
          </a:xfrm>
          <a:prstGeom prst="rect">
            <a:avLst/>
          </a:prstGeom>
        </p:spPr>
      </p:pic>
      <p:sp>
        <p:nvSpPr>
          <p:cNvPr id="18" name="Tijdelijke aanduiding voor datum 17"/>
          <p:cNvSpPr>
            <a:spLocks noGrp="1"/>
          </p:cNvSpPr>
          <p:nvPr>
            <p:ph type="dt" sz="half" idx="17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19" name="Tijdelijke aanduiding voor voettekst 18"/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20" name="Tijdelijke aanduiding voor dianummer 19"/>
          <p:cNvSpPr>
            <a:spLocks noGrp="1"/>
          </p:cNvSpPr>
          <p:nvPr>
            <p:ph type="sldNum" sz="quarter" idx="19"/>
          </p:nvPr>
        </p:nvSpPr>
        <p:spPr/>
        <p:txBody>
          <a:bodyPr/>
          <a:lstStyle/>
          <a:p>
            <a:fld id="{10A0A6AF-03C5-477E-939A-E28F7E7F05EA}" type="slidenum">
              <a:rPr lang="nl-NL" smtClean="0"/>
              <a:pPr/>
              <a:t>‹nr.›</a:t>
            </a:fld>
            <a:endParaRPr lang="nl-NL" dirty="0"/>
          </a:p>
        </p:txBody>
      </p:sp>
      <p:sp>
        <p:nvSpPr>
          <p:cNvPr id="24" name="Ondertitel 2"/>
          <p:cNvSpPr>
            <a:spLocks noGrp="1"/>
          </p:cNvSpPr>
          <p:nvPr>
            <p:ph type="subTitle" idx="1"/>
          </p:nvPr>
        </p:nvSpPr>
        <p:spPr>
          <a:xfrm>
            <a:off x="6556176" y="3427413"/>
            <a:ext cx="5004000" cy="2404640"/>
          </a:xfrm>
        </p:spPr>
        <p:txBody>
          <a:bodyPr lIns="104400" tIns="90000" rIns="90000" bIns="46800"/>
          <a:lstStyle>
            <a:lvl1pPr marL="0" indent="0" algn="l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  <a:endParaRPr lang="nl-NL" dirty="0"/>
          </a:p>
        </p:txBody>
      </p:sp>
      <p:sp>
        <p:nvSpPr>
          <p:cNvPr id="25" name="Tijdelijke aanduiding voor tekst 16"/>
          <p:cNvSpPr>
            <a:spLocks noGrp="1"/>
          </p:cNvSpPr>
          <p:nvPr>
            <p:ph type="body" sz="quarter" idx="21" hasCustomPrompt="1"/>
          </p:nvPr>
        </p:nvSpPr>
        <p:spPr>
          <a:xfrm>
            <a:off x="6553200" y="5832053"/>
            <a:ext cx="5004000" cy="389360"/>
          </a:xfrm>
        </p:spPr>
        <p:txBody>
          <a:bodyPr lIns="118800" anchor="b" anchorCtr="0">
            <a:noAutofit/>
          </a:bodyPr>
          <a:lstStyle>
            <a:lvl1pPr marL="0" indent="0">
              <a:buNone/>
              <a:defRPr sz="1600">
                <a:solidFill>
                  <a:schemeClr val="bg1"/>
                </a:solidFill>
              </a:defRPr>
            </a:lvl1pPr>
            <a:lvl2pPr>
              <a:defRPr sz="1800">
                <a:solidFill>
                  <a:schemeClr val="bg1"/>
                </a:solidFill>
              </a:defRPr>
            </a:lvl2pPr>
            <a:lvl3pPr>
              <a:defRPr sz="1800">
                <a:solidFill>
                  <a:schemeClr val="bg1"/>
                </a:solidFill>
              </a:defRPr>
            </a:lvl3pPr>
            <a:lvl4pPr>
              <a:defRPr sz="1800">
                <a:solidFill>
                  <a:schemeClr val="bg1"/>
                </a:solidFill>
              </a:defRPr>
            </a:lvl4pPr>
            <a:lvl5pPr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lang="nl-NL" dirty="0"/>
              <a:t>Naam spreker</a:t>
            </a:r>
          </a:p>
        </p:txBody>
      </p:sp>
      <p:sp>
        <p:nvSpPr>
          <p:cNvPr id="21" name="Titel 1"/>
          <p:cNvSpPr>
            <a:spLocks noGrp="1"/>
          </p:cNvSpPr>
          <p:nvPr>
            <p:ph type="ctrTitle"/>
          </p:nvPr>
        </p:nvSpPr>
        <p:spPr>
          <a:xfrm>
            <a:off x="6554588" y="2024063"/>
            <a:ext cx="5004000" cy="1403350"/>
          </a:xfrm>
        </p:spPr>
        <p:txBody>
          <a:bodyPr tIns="90000" bIns="90000" anchor="b">
            <a:normAutofit/>
          </a:bodyPr>
          <a:lstStyle>
            <a:lvl1pPr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nl-NL" dirty="0"/>
          </a:p>
        </p:txBody>
      </p:sp>
      <p:pic>
        <p:nvPicPr>
          <p:cNvPr id="11" name="Afbeelding 10">
            <a:extLst>
              <a:ext uri="{FF2B5EF4-FFF2-40B4-BE49-F238E27FC236}">
                <a16:creationId xmlns:a16="http://schemas.microsoft.com/office/drawing/2014/main" id="{A2B5321D-EB1C-2142-8695-68E40A9D896B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682750"/>
          </a:xfrm>
          <a:prstGeom prst="rect">
            <a:avLst/>
          </a:prstGeom>
        </p:spPr>
      </p:pic>
      <p:pic>
        <p:nvPicPr>
          <p:cNvPr id="15" name="Afbeelding 14">
            <a:extLst>
              <a:ext uri="{FF2B5EF4-FFF2-40B4-BE49-F238E27FC236}">
                <a16:creationId xmlns:a16="http://schemas.microsoft.com/office/drawing/2014/main" id="{173918FD-F44C-C04D-AF8F-1FCAF616BB27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476066" y="455251"/>
            <a:ext cx="1080933" cy="7672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5973641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fbeelding met titel">
    <p:bg>
      <p:bgPr>
        <a:blipFill dpi="0" rotWithShape="1">
          <a:blip r:embed="rId2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/>
          <p:cNvSpPr>
            <a:spLocks noGrp="1"/>
          </p:cNvSpPr>
          <p:nvPr>
            <p:ph type="title"/>
          </p:nvPr>
        </p:nvSpPr>
        <p:spPr>
          <a:xfrm>
            <a:off x="0" y="5153776"/>
            <a:ext cx="12192000" cy="576000"/>
          </a:xfrm>
          <a:solidFill>
            <a:schemeClr val="tx2"/>
          </a:solidFill>
        </p:spPr>
        <p:txBody>
          <a:bodyPr lIns="756000" anchor="ctr" anchorCtr="0">
            <a:noAutofit/>
          </a:bodyPr>
          <a:lstStyle>
            <a:lvl1pPr algn="l">
              <a:defRPr sz="3200">
                <a:solidFill>
                  <a:schemeClr val="bg1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sz="quarter" idx="10"/>
          </p:nvPr>
        </p:nvSpPr>
        <p:spPr>
          <a:xfrm>
            <a:off x="0" y="5825413"/>
            <a:ext cx="12192000" cy="396000"/>
          </a:xfrm>
          <a:solidFill>
            <a:schemeClr val="bg1"/>
          </a:solidFill>
        </p:spPr>
        <p:txBody>
          <a:bodyPr lIns="756000" anchor="ctr" anchorCtr="0">
            <a:normAutofit/>
          </a:bodyPr>
          <a:lstStyle>
            <a:lvl1pPr marL="0" indent="0">
              <a:buNone/>
              <a:defRPr sz="2000" i="0">
                <a:solidFill>
                  <a:schemeClr val="tx1"/>
                </a:solidFill>
              </a:defRPr>
            </a:lvl1pPr>
            <a:lvl2pPr marL="313200" indent="0">
              <a:buNone/>
              <a:defRPr/>
            </a:lvl2pPr>
            <a:lvl3pPr marL="630000" indent="0">
              <a:buNone/>
              <a:defRPr/>
            </a:lvl3pPr>
            <a:lvl4pPr marL="943200" indent="0">
              <a:buNone/>
              <a:defRPr/>
            </a:lvl4pPr>
            <a:lvl5pPr marL="1260000" indent="0">
              <a:buNone/>
              <a:defRPr/>
            </a:lvl5pPr>
          </a:lstStyle>
          <a:p>
            <a:pPr lvl="0"/>
            <a:r>
              <a:rPr lang="nl-NL"/>
              <a:t>Klikken om de tekststijl van het model te bewerken</a:t>
            </a:r>
          </a:p>
        </p:txBody>
      </p:sp>
    </p:spTree>
    <p:extLst>
      <p:ext uri="{BB962C8B-B14F-4D97-AF65-F5344CB8AC3E}">
        <p14:creationId xmlns:p14="http://schemas.microsoft.com/office/powerpoint/2010/main" val="2715947613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el/grafi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el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3"/>
          </p:nvPr>
        </p:nvSpPr>
        <p:spPr>
          <a:xfrm>
            <a:off x="635000" y="2276475"/>
            <a:ext cx="10923588" cy="39449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10" name="Tijdelijke aanduiding voor datum 9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11" name="Tijdelijke aanduiding voor voettekst 10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12" name="Tijdelijke aanduiding voor dianummer 11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10A0A6AF-03C5-477E-939A-E28F7E7F05EA}" type="slidenum">
              <a:rPr lang="nl-NL" smtClean="0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310765480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el/grafiek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el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sz="quarter" idx="14"/>
          </p:nvPr>
        </p:nvSpPr>
        <p:spPr>
          <a:xfrm>
            <a:off x="7958859" y="2276475"/>
            <a:ext cx="3600000" cy="3937000"/>
          </a:xfrm>
        </p:spPr>
        <p:txBody>
          <a:bodyPr/>
          <a:lstStyle>
            <a:lvl1pPr marL="0" indent="0">
              <a:buNone/>
              <a:defRPr sz="2000"/>
            </a:lvl1pPr>
            <a:lvl2pPr marL="313200" indent="0">
              <a:buNone/>
              <a:defRPr sz="1800"/>
            </a:lvl2pPr>
            <a:lvl3pPr marL="630000" indent="0">
              <a:buNone/>
              <a:defRPr sz="1600"/>
            </a:lvl3pPr>
            <a:lvl4pPr marL="943200" indent="0">
              <a:buNone/>
              <a:defRPr sz="1600"/>
            </a:lvl4pPr>
            <a:lvl5pPr marL="1260000" indent="0">
              <a:buNone/>
              <a:defRPr/>
            </a:lvl5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9" name="Tijdelijke aanduiding voor inhoud 8"/>
          <p:cNvSpPr>
            <a:spLocks noGrp="1"/>
          </p:cNvSpPr>
          <p:nvPr>
            <p:ph sz="quarter" idx="15"/>
          </p:nvPr>
        </p:nvSpPr>
        <p:spPr>
          <a:xfrm>
            <a:off x="635000" y="2276475"/>
            <a:ext cx="7178964" cy="39449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11" name="Tijdelijke aanduiding voor datum 10"/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12" name="Tijdelijke aanduiding voor voettekst 11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13" name="Tijdelijke aanduiding voor dianummer 12"/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10A0A6AF-03C5-477E-939A-E28F7E7F05EA}" type="slidenum">
              <a:rPr lang="nl-NL" smtClean="0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252298885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el/grafiek vertica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hoek 6"/>
          <p:cNvSpPr/>
          <p:nvPr userDrawn="1"/>
        </p:nvSpPr>
        <p:spPr>
          <a:xfrm>
            <a:off x="6096000" y="0"/>
            <a:ext cx="60960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Tijdelijke aanduiding voor tekst 9"/>
          <p:cNvSpPr>
            <a:spLocks noGrp="1"/>
          </p:cNvSpPr>
          <p:nvPr>
            <p:ph type="body" sz="quarter" idx="14"/>
          </p:nvPr>
        </p:nvSpPr>
        <p:spPr>
          <a:xfrm>
            <a:off x="6550024" y="2289599"/>
            <a:ext cx="5004000" cy="3931813"/>
          </a:xfrm>
        </p:spPr>
        <p:txBody>
          <a:bodyPr anchor="t" anchorCtr="0"/>
          <a:lstStyle>
            <a:lvl1pPr>
              <a:buClr>
                <a:schemeClr val="bg1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550024" y="1051200"/>
            <a:ext cx="5004000" cy="948047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nl-NL" dirty="0"/>
          </a:p>
        </p:txBody>
      </p:sp>
      <p:sp>
        <p:nvSpPr>
          <p:cNvPr id="9" name="Tijdelijke aanduiding voor inhoud 8"/>
          <p:cNvSpPr>
            <a:spLocks noGrp="1"/>
          </p:cNvSpPr>
          <p:nvPr>
            <p:ph sz="quarter" idx="19"/>
          </p:nvPr>
        </p:nvSpPr>
        <p:spPr>
          <a:xfrm>
            <a:off x="635000" y="1066799"/>
            <a:ext cx="5003800" cy="5154613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14" name="Tijdelijke aanduiding voor datum 13"/>
          <p:cNvSpPr>
            <a:spLocks noGrp="1"/>
          </p:cNvSpPr>
          <p:nvPr>
            <p:ph type="dt" sz="half" idx="20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15" name="Tijdelijke aanduiding voor voettekst 14"/>
          <p:cNvSpPr>
            <a:spLocks noGrp="1"/>
          </p:cNvSpPr>
          <p:nvPr>
            <p:ph type="ftr" sz="quarter" idx="2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16" name="Tijdelijke aanduiding voor dianummer 15"/>
          <p:cNvSpPr>
            <a:spLocks noGrp="1"/>
          </p:cNvSpPr>
          <p:nvPr>
            <p:ph type="sldNum" sz="quarter" idx="22"/>
          </p:nvPr>
        </p:nvSpPr>
        <p:spPr/>
        <p:txBody>
          <a:bodyPr/>
          <a:lstStyle/>
          <a:p>
            <a:fld id="{10A0A6AF-03C5-477E-939A-E28F7E7F05EA}" type="slidenum">
              <a:rPr lang="nl-NL" smtClean="0"/>
              <a:pPr/>
              <a:t>‹nr.›</a:t>
            </a:fld>
            <a:endParaRPr lang="nl-NL" dirty="0"/>
          </a:p>
        </p:txBody>
      </p:sp>
      <p:pic>
        <p:nvPicPr>
          <p:cNvPr id="11" name="Afbeelding 10">
            <a:extLst>
              <a:ext uri="{FF2B5EF4-FFF2-40B4-BE49-F238E27FC236}">
                <a16:creationId xmlns:a16="http://schemas.microsoft.com/office/drawing/2014/main" id="{1D1276C3-FD7E-8747-99AA-2078056937E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638800" y="1075"/>
            <a:ext cx="914400" cy="1008062"/>
          </a:xfrm>
          <a:prstGeom prst="rect">
            <a:avLst/>
          </a:prstGeom>
        </p:spPr>
      </p:pic>
      <p:pic>
        <p:nvPicPr>
          <p:cNvPr id="13" name="Afbeelding 12">
            <a:extLst>
              <a:ext uri="{FF2B5EF4-FFF2-40B4-BE49-F238E27FC236}">
                <a16:creationId xmlns:a16="http://schemas.microsoft.com/office/drawing/2014/main" id="{B2DA493A-3820-C04A-82B8-5DCF9A3914E9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476066" y="455251"/>
            <a:ext cx="1080933" cy="7672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91131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61">
          <p15:clr>
            <a:srgbClr val="FBAE40"/>
          </p15:clr>
        </p15:guide>
        <p15:guide id="2" orient="horz" pos="2659">
          <p15:clr>
            <a:srgbClr val="FBAE40"/>
          </p15:clr>
        </p15:guide>
      </p15:sldGuideLst>
    </p:ext>
  </p:extLst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act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hoek 5"/>
          <p:cNvSpPr/>
          <p:nvPr userDrawn="1"/>
        </p:nvSpPr>
        <p:spPr>
          <a:xfrm>
            <a:off x="0" y="-1"/>
            <a:ext cx="12192000" cy="3427413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635000" y="1875617"/>
            <a:ext cx="10923588" cy="1551796"/>
          </a:xfrm>
        </p:spPr>
        <p:txBody>
          <a:bodyPr anchor="ctr" anchorCtr="0">
            <a:normAutofit/>
          </a:bodyPr>
          <a:lstStyle>
            <a:lvl1pPr>
              <a:defRPr sz="4800">
                <a:solidFill>
                  <a:schemeClr val="bg1"/>
                </a:solidFill>
              </a:defRPr>
            </a:lvl1pPr>
          </a:lstStyle>
          <a:p>
            <a:r>
              <a:rPr lang="nl-NL" dirty="0"/>
              <a:t>Typ een afsluitende zin</a:t>
            </a:r>
          </a:p>
        </p:txBody>
      </p:sp>
      <p:sp>
        <p:nvSpPr>
          <p:cNvPr id="18" name="Tijdelijke aanduiding voor tekst 13"/>
          <p:cNvSpPr>
            <a:spLocks noGrp="1"/>
          </p:cNvSpPr>
          <p:nvPr>
            <p:ph type="body" sz="quarter" idx="13" hasCustomPrompt="1"/>
          </p:nvPr>
        </p:nvSpPr>
        <p:spPr>
          <a:xfrm>
            <a:off x="5156753" y="3846022"/>
            <a:ext cx="4680000" cy="691884"/>
          </a:xfrm>
        </p:spPr>
        <p:txBody>
          <a:bodyPr numCol="1" spcCol="180000" anchor="ctr" anchorCtr="0">
            <a:normAutofit/>
          </a:bodyPr>
          <a:lstStyle>
            <a:lvl1pPr marL="0" indent="0">
              <a:buNone/>
              <a:defRPr sz="2000" i="0">
                <a:solidFill>
                  <a:schemeClr val="tx2"/>
                </a:solidFill>
              </a:defRPr>
            </a:lvl1pPr>
          </a:lstStyle>
          <a:p>
            <a:pPr lvl="0"/>
            <a:r>
              <a:rPr lang="nl-NL" dirty="0"/>
              <a:t>Klik om de tekststijl van het model te bewerken</a:t>
            </a:r>
          </a:p>
        </p:txBody>
      </p:sp>
      <p:sp>
        <p:nvSpPr>
          <p:cNvPr id="19" name="Tijdelijke aanduiding voor tekst 13"/>
          <p:cNvSpPr>
            <a:spLocks noGrp="1"/>
          </p:cNvSpPr>
          <p:nvPr>
            <p:ph type="body" sz="quarter" idx="17" hasCustomPrompt="1"/>
          </p:nvPr>
        </p:nvSpPr>
        <p:spPr>
          <a:xfrm>
            <a:off x="5156753" y="4639509"/>
            <a:ext cx="4680000" cy="691884"/>
          </a:xfrm>
        </p:spPr>
        <p:txBody>
          <a:bodyPr numCol="1" spcCol="180000" anchor="ctr" anchorCtr="0">
            <a:normAutofit/>
          </a:bodyPr>
          <a:lstStyle>
            <a:lvl1pPr marL="0" indent="0">
              <a:buNone/>
              <a:defRPr sz="2000" i="0">
                <a:solidFill>
                  <a:schemeClr val="tx2"/>
                </a:solidFill>
              </a:defRPr>
            </a:lvl1pPr>
          </a:lstStyle>
          <a:p>
            <a:pPr lvl="0"/>
            <a:r>
              <a:rPr lang="nl-NL" dirty="0"/>
              <a:t>Klik om de tekststijl van het model te bewerken</a:t>
            </a:r>
          </a:p>
        </p:txBody>
      </p:sp>
      <p:sp>
        <p:nvSpPr>
          <p:cNvPr id="20" name="Tijdelijke aanduiding voor tekst 13"/>
          <p:cNvSpPr>
            <a:spLocks noGrp="1"/>
          </p:cNvSpPr>
          <p:nvPr>
            <p:ph type="body" sz="quarter" idx="18" hasCustomPrompt="1"/>
          </p:nvPr>
        </p:nvSpPr>
        <p:spPr>
          <a:xfrm>
            <a:off x="5156753" y="5405528"/>
            <a:ext cx="4680000" cy="691884"/>
          </a:xfrm>
        </p:spPr>
        <p:txBody>
          <a:bodyPr numCol="1" spcCol="180000" anchor="ctr" anchorCtr="0">
            <a:normAutofit/>
          </a:bodyPr>
          <a:lstStyle>
            <a:lvl1pPr marL="0" indent="0">
              <a:buNone/>
              <a:defRPr sz="2000" i="0">
                <a:solidFill>
                  <a:schemeClr val="tx2"/>
                </a:solidFill>
              </a:defRPr>
            </a:lvl1pPr>
          </a:lstStyle>
          <a:p>
            <a:pPr lvl="0"/>
            <a:r>
              <a:rPr lang="nl-NL" dirty="0"/>
              <a:t>Klik om de tekststijl van het model te bewerken</a:t>
            </a:r>
          </a:p>
        </p:txBody>
      </p:sp>
      <p:sp>
        <p:nvSpPr>
          <p:cNvPr id="21" name="Tijdelijke aanduiding voor afbeelding 3"/>
          <p:cNvSpPr>
            <a:spLocks noGrp="1" noChangeAspect="1"/>
          </p:cNvSpPr>
          <p:nvPr>
            <p:ph type="pic" sz="quarter" idx="19"/>
          </p:nvPr>
        </p:nvSpPr>
        <p:spPr>
          <a:xfrm>
            <a:off x="4544781" y="3921366"/>
            <a:ext cx="541203" cy="540000"/>
          </a:xfrm>
          <a:blipFill>
            <a:blip r:embed="rId2"/>
            <a:stretch>
              <a:fillRect/>
            </a:stretch>
          </a:blipFill>
        </p:spPr>
        <p:txBody>
          <a:bodyPr>
            <a:normAutofit/>
          </a:bodyPr>
          <a:lstStyle>
            <a:lvl1pPr marL="0" indent="0" algn="ctr">
              <a:buNone/>
              <a:defRPr sz="100">
                <a:solidFill>
                  <a:schemeClr val="bg1"/>
                </a:solidFill>
              </a:defRPr>
            </a:lvl1pPr>
          </a:lstStyle>
          <a:p>
            <a:r>
              <a:rPr lang="nl-NL"/>
              <a:t>Klik op het pictogram als u een afbeelding wilt toevoegen</a:t>
            </a:r>
            <a:endParaRPr lang="nl-NL" dirty="0"/>
          </a:p>
        </p:txBody>
      </p:sp>
      <p:sp>
        <p:nvSpPr>
          <p:cNvPr id="22" name="Tijdelijke aanduiding voor afbeelding 3"/>
          <p:cNvSpPr>
            <a:spLocks noGrp="1" noChangeAspect="1"/>
          </p:cNvSpPr>
          <p:nvPr>
            <p:ph type="pic" sz="quarter" idx="20"/>
          </p:nvPr>
        </p:nvSpPr>
        <p:spPr>
          <a:xfrm>
            <a:off x="4544781" y="4707382"/>
            <a:ext cx="541203" cy="540000"/>
          </a:xfrm>
          <a:blipFill>
            <a:blip r:embed="rId3"/>
            <a:stretch>
              <a:fillRect/>
            </a:stretch>
          </a:blipFill>
        </p:spPr>
        <p:txBody>
          <a:bodyPr>
            <a:normAutofit/>
          </a:bodyPr>
          <a:lstStyle>
            <a:lvl1pPr marL="0" indent="0" algn="ctr">
              <a:buNone/>
              <a:defRPr sz="100">
                <a:solidFill>
                  <a:schemeClr val="bg1"/>
                </a:solidFill>
              </a:defRPr>
            </a:lvl1pPr>
          </a:lstStyle>
          <a:p>
            <a:r>
              <a:rPr lang="nl-NL"/>
              <a:t>Klik op het pictogram als u een afbeelding wilt toevoegen</a:t>
            </a:r>
            <a:endParaRPr lang="nl-NL" dirty="0"/>
          </a:p>
        </p:txBody>
      </p:sp>
      <p:sp>
        <p:nvSpPr>
          <p:cNvPr id="23" name="Tijdelijke aanduiding voor afbeelding 3"/>
          <p:cNvSpPr>
            <a:spLocks noGrp="1" noChangeAspect="1"/>
          </p:cNvSpPr>
          <p:nvPr>
            <p:ph type="pic" sz="quarter" idx="21"/>
          </p:nvPr>
        </p:nvSpPr>
        <p:spPr>
          <a:xfrm>
            <a:off x="4544781" y="5480872"/>
            <a:ext cx="541203" cy="540000"/>
          </a:xfrm>
          <a:blipFill>
            <a:blip r:embed="rId4"/>
            <a:stretch>
              <a:fillRect/>
            </a:stretch>
          </a:blipFill>
        </p:spPr>
        <p:txBody>
          <a:bodyPr>
            <a:normAutofit/>
          </a:bodyPr>
          <a:lstStyle>
            <a:lvl1pPr marL="0" indent="0" algn="ctr">
              <a:buNone/>
              <a:defRPr sz="100">
                <a:solidFill>
                  <a:schemeClr val="bg1"/>
                </a:solidFill>
              </a:defRPr>
            </a:lvl1pPr>
          </a:lstStyle>
          <a:p>
            <a:r>
              <a:rPr lang="nl-NL"/>
              <a:t>Klik op het pictogram als u een afbeelding wilt toevoegen</a:t>
            </a:r>
            <a:endParaRPr lang="nl-NL" dirty="0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22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23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24"/>
          </p:nvPr>
        </p:nvSpPr>
        <p:spPr/>
        <p:txBody>
          <a:bodyPr/>
          <a:lstStyle/>
          <a:p>
            <a:fld id="{10A0A6AF-03C5-477E-939A-E28F7E7F05EA}" type="slidenum">
              <a:rPr lang="nl-NL" smtClean="0"/>
              <a:pPr/>
              <a:t>‹nr.›</a:t>
            </a:fld>
            <a:endParaRPr lang="nl-NL" dirty="0"/>
          </a:p>
        </p:txBody>
      </p:sp>
      <p:pic>
        <p:nvPicPr>
          <p:cNvPr id="14" name="Afbeelding 13">
            <a:extLst>
              <a:ext uri="{FF2B5EF4-FFF2-40B4-BE49-F238E27FC236}">
                <a16:creationId xmlns:a16="http://schemas.microsoft.com/office/drawing/2014/main" id="{BDE31120-DDD1-8746-9A6A-9B79FB1A27B4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682750"/>
          </a:xfrm>
          <a:prstGeom prst="rect">
            <a:avLst/>
          </a:prstGeom>
        </p:spPr>
      </p:pic>
      <p:pic>
        <p:nvPicPr>
          <p:cNvPr id="16" name="Afbeelding 15">
            <a:extLst>
              <a:ext uri="{FF2B5EF4-FFF2-40B4-BE49-F238E27FC236}">
                <a16:creationId xmlns:a16="http://schemas.microsoft.com/office/drawing/2014/main" id="{33BFDA31-A4A8-CD40-BB8C-9D0D817A9A63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476066" y="455251"/>
            <a:ext cx="1080933" cy="7672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7662348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act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hoek 5"/>
          <p:cNvSpPr/>
          <p:nvPr userDrawn="1"/>
        </p:nvSpPr>
        <p:spPr>
          <a:xfrm>
            <a:off x="0" y="-1"/>
            <a:ext cx="6096000" cy="6858001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635000" y="2565400"/>
            <a:ext cx="5003800" cy="1727200"/>
          </a:xfrm>
        </p:spPr>
        <p:txBody>
          <a:bodyPr anchor="ctr" anchorCtr="0">
            <a:normAutofit/>
          </a:bodyPr>
          <a:lstStyle>
            <a:lvl1pPr>
              <a:defRPr sz="4800">
                <a:solidFill>
                  <a:schemeClr val="bg1"/>
                </a:solidFill>
              </a:defRPr>
            </a:lvl1pPr>
          </a:lstStyle>
          <a:p>
            <a:r>
              <a:rPr lang="nl-NL" dirty="0"/>
              <a:t>Typ een afsluitende zin</a:t>
            </a:r>
          </a:p>
        </p:txBody>
      </p:sp>
      <p:sp>
        <p:nvSpPr>
          <p:cNvPr id="18" name="Tijdelijke aanduiding voor tekst 13"/>
          <p:cNvSpPr>
            <a:spLocks noGrp="1"/>
          </p:cNvSpPr>
          <p:nvPr>
            <p:ph type="body" sz="quarter" idx="13" hasCustomPrompt="1"/>
          </p:nvPr>
        </p:nvSpPr>
        <p:spPr>
          <a:xfrm>
            <a:off x="7176285" y="2286000"/>
            <a:ext cx="4382303" cy="691884"/>
          </a:xfrm>
        </p:spPr>
        <p:txBody>
          <a:bodyPr numCol="1" spcCol="180000" anchor="ctr" anchorCtr="0">
            <a:normAutofit/>
          </a:bodyPr>
          <a:lstStyle>
            <a:lvl1pPr marL="0" indent="0">
              <a:buNone/>
              <a:defRPr sz="2000" i="0">
                <a:solidFill>
                  <a:schemeClr val="tx2"/>
                </a:solidFill>
              </a:defRPr>
            </a:lvl1pPr>
          </a:lstStyle>
          <a:p>
            <a:pPr lvl="0"/>
            <a:r>
              <a:rPr lang="nl-NL" dirty="0"/>
              <a:t>Klik om de tekststijl van het model te bewerken</a:t>
            </a:r>
          </a:p>
        </p:txBody>
      </p:sp>
      <p:sp>
        <p:nvSpPr>
          <p:cNvPr id="19" name="Tijdelijke aanduiding voor tekst 13"/>
          <p:cNvSpPr>
            <a:spLocks noGrp="1"/>
          </p:cNvSpPr>
          <p:nvPr>
            <p:ph type="body" sz="quarter" idx="17" hasCustomPrompt="1"/>
          </p:nvPr>
        </p:nvSpPr>
        <p:spPr>
          <a:xfrm>
            <a:off x="7176285" y="3079487"/>
            <a:ext cx="4382303" cy="691884"/>
          </a:xfrm>
        </p:spPr>
        <p:txBody>
          <a:bodyPr numCol="1" spcCol="180000" anchor="ctr" anchorCtr="0">
            <a:normAutofit/>
          </a:bodyPr>
          <a:lstStyle>
            <a:lvl1pPr marL="0" indent="0">
              <a:buNone/>
              <a:defRPr sz="2000" i="0">
                <a:solidFill>
                  <a:schemeClr val="tx2"/>
                </a:solidFill>
              </a:defRPr>
            </a:lvl1pPr>
          </a:lstStyle>
          <a:p>
            <a:pPr lvl="0"/>
            <a:r>
              <a:rPr lang="nl-NL" dirty="0"/>
              <a:t>Klik om de tekststijl van het model te bewerken</a:t>
            </a:r>
          </a:p>
        </p:txBody>
      </p:sp>
      <p:sp>
        <p:nvSpPr>
          <p:cNvPr id="20" name="Tijdelijke aanduiding voor tekst 13"/>
          <p:cNvSpPr>
            <a:spLocks noGrp="1"/>
          </p:cNvSpPr>
          <p:nvPr>
            <p:ph type="body" sz="quarter" idx="18" hasCustomPrompt="1"/>
          </p:nvPr>
        </p:nvSpPr>
        <p:spPr>
          <a:xfrm>
            <a:off x="7176285" y="3845506"/>
            <a:ext cx="4382303" cy="691884"/>
          </a:xfrm>
        </p:spPr>
        <p:txBody>
          <a:bodyPr numCol="1" spcCol="180000" anchor="ctr" anchorCtr="0">
            <a:normAutofit/>
          </a:bodyPr>
          <a:lstStyle>
            <a:lvl1pPr marL="0" indent="0">
              <a:buNone/>
              <a:defRPr sz="2000" i="0">
                <a:solidFill>
                  <a:schemeClr val="tx2"/>
                </a:solidFill>
              </a:defRPr>
            </a:lvl1pPr>
          </a:lstStyle>
          <a:p>
            <a:pPr lvl="0"/>
            <a:r>
              <a:rPr lang="nl-NL" dirty="0"/>
              <a:t>Klik om de tekststijl van het model te bewerken</a:t>
            </a:r>
          </a:p>
        </p:txBody>
      </p:sp>
      <p:sp>
        <p:nvSpPr>
          <p:cNvPr id="21" name="Tijdelijke aanduiding voor afbeelding 3"/>
          <p:cNvSpPr>
            <a:spLocks noGrp="1" noChangeAspect="1"/>
          </p:cNvSpPr>
          <p:nvPr>
            <p:ph type="pic" sz="quarter" idx="19"/>
          </p:nvPr>
        </p:nvSpPr>
        <p:spPr>
          <a:xfrm>
            <a:off x="6564313" y="2361344"/>
            <a:ext cx="541203" cy="540000"/>
          </a:xfrm>
          <a:blipFill>
            <a:blip r:embed="rId2"/>
            <a:stretch>
              <a:fillRect/>
            </a:stretch>
          </a:blipFill>
        </p:spPr>
        <p:txBody>
          <a:bodyPr>
            <a:normAutofit/>
          </a:bodyPr>
          <a:lstStyle>
            <a:lvl1pPr marL="0" indent="0" algn="ctr">
              <a:buNone/>
              <a:defRPr sz="100">
                <a:solidFill>
                  <a:schemeClr val="bg1"/>
                </a:solidFill>
              </a:defRPr>
            </a:lvl1pPr>
          </a:lstStyle>
          <a:p>
            <a:r>
              <a:rPr lang="nl-NL"/>
              <a:t>Klik op het pictogram als u een afbeelding wilt toevoegen</a:t>
            </a:r>
            <a:endParaRPr lang="nl-NL" dirty="0"/>
          </a:p>
        </p:txBody>
      </p:sp>
      <p:sp>
        <p:nvSpPr>
          <p:cNvPr id="22" name="Tijdelijke aanduiding voor afbeelding 3"/>
          <p:cNvSpPr>
            <a:spLocks noGrp="1" noChangeAspect="1"/>
          </p:cNvSpPr>
          <p:nvPr>
            <p:ph type="pic" sz="quarter" idx="20"/>
          </p:nvPr>
        </p:nvSpPr>
        <p:spPr>
          <a:xfrm>
            <a:off x="6564313" y="3147360"/>
            <a:ext cx="541203" cy="540000"/>
          </a:xfrm>
          <a:blipFill>
            <a:blip r:embed="rId3"/>
            <a:stretch>
              <a:fillRect/>
            </a:stretch>
          </a:blipFill>
        </p:spPr>
        <p:txBody>
          <a:bodyPr>
            <a:normAutofit/>
          </a:bodyPr>
          <a:lstStyle>
            <a:lvl1pPr marL="0" indent="0" algn="ctr">
              <a:buNone/>
              <a:defRPr sz="100">
                <a:solidFill>
                  <a:schemeClr val="bg1"/>
                </a:solidFill>
              </a:defRPr>
            </a:lvl1pPr>
          </a:lstStyle>
          <a:p>
            <a:r>
              <a:rPr lang="nl-NL"/>
              <a:t>Klik op het pictogram als u een afbeelding wilt toevoegen</a:t>
            </a:r>
            <a:endParaRPr lang="nl-NL" dirty="0"/>
          </a:p>
        </p:txBody>
      </p:sp>
      <p:sp>
        <p:nvSpPr>
          <p:cNvPr id="23" name="Tijdelijke aanduiding voor afbeelding 3"/>
          <p:cNvSpPr>
            <a:spLocks noGrp="1" noChangeAspect="1"/>
          </p:cNvSpPr>
          <p:nvPr>
            <p:ph type="pic" sz="quarter" idx="21"/>
          </p:nvPr>
        </p:nvSpPr>
        <p:spPr>
          <a:xfrm>
            <a:off x="6564313" y="3920850"/>
            <a:ext cx="541203" cy="540000"/>
          </a:xfrm>
          <a:blipFill>
            <a:blip r:embed="rId4"/>
            <a:stretch>
              <a:fillRect/>
            </a:stretch>
          </a:blipFill>
        </p:spPr>
        <p:txBody>
          <a:bodyPr>
            <a:normAutofit/>
          </a:bodyPr>
          <a:lstStyle>
            <a:lvl1pPr marL="0" indent="0" algn="ctr">
              <a:buNone/>
              <a:defRPr sz="100">
                <a:solidFill>
                  <a:schemeClr val="bg1"/>
                </a:solidFill>
              </a:defRPr>
            </a:lvl1pPr>
          </a:lstStyle>
          <a:p>
            <a:r>
              <a:rPr lang="nl-NL"/>
              <a:t>Klik op het pictogram als u een afbeelding wilt toevoegen</a:t>
            </a:r>
            <a:endParaRPr lang="nl-NL" dirty="0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22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23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24"/>
          </p:nvPr>
        </p:nvSpPr>
        <p:spPr/>
        <p:txBody>
          <a:bodyPr/>
          <a:lstStyle/>
          <a:p>
            <a:fld id="{10A0A6AF-03C5-477E-939A-E28F7E7F05EA}" type="slidenum">
              <a:rPr lang="nl-NL" smtClean="0"/>
              <a:pPr/>
              <a:t>‹nr.›</a:t>
            </a:fld>
            <a:endParaRPr lang="nl-NL" dirty="0"/>
          </a:p>
        </p:txBody>
      </p:sp>
      <p:pic>
        <p:nvPicPr>
          <p:cNvPr id="14" name="Afbeelding 13">
            <a:extLst>
              <a:ext uri="{FF2B5EF4-FFF2-40B4-BE49-F238E27FC236}">
                <a16:creationId xmlns:a16="http://schemas.microsoft.com/office/drawing/2014/main" id="{BF35E3DD-6F92-AE40-9C42-7D9BDBEB461B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682750"/>
          </a:xfrm>
          <a:prstGeom prst="rect">
            <a:avLst/>
          </a:prstGeom>
        </p:spPr>
      </p:pic>
      <p:pic>
        <p:nvPicPr>
          <p:cNvPr id="16" name="Afbeelding 15">
            <a:extLst>
              <a:ext uri="{FF2B5EF4-FFF2-40B4-BE49-F238E27FC236}">
                <a16:creationId xmlns:a16="http://schemas.microsoft.com/office/drawing/2014/main" id="{5FCFD307-0D30-5A41-88C3-DD7BBA6AA75B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476066" y="455251"/>
            <a:ext cx="1080934" cy="7672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8673172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act C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635000" y="1875617"/>
            <a:ext cx="10923588" cy="1551795"/>
          </a:xfrm>
        </p:spPr>
        <p:txBody>
          <a:bodyPr anchor="ctr" anchorCtr="0">
            <a:normAutofit/>
          </a:bodyPr>
          <a:lstStyle>
            <a:lvl1pPr>
              <a:defRPr sz="4800">
                <a:solidFill>
                  <a:schemeClr val="tx1"/>
                </a:solidFill>
              </a:defRPr>
            </a:lvl1pPr>
          </a:lstStyle>
          <a:p>
            <a:r>
              <a:rPr lang="nl-NL" dirty="0"/>
              <a:t>Typ een afsluitende zin</a:t>
            </a:r>
          </a:p>
        </p:txBody>
      </p:sp>
      <p:sp>
        <p:nvSpPr>
          <p:cNvPr id="18" name="Tijdelijke aanduiding voor tekst 13"/>
          <p:cNvSpPr>
            <a:spLocks noGrp="1"/>
          </p:cNvSpPr>
          <p:nvPr>
            <p:ph type="body" sz="quarter" idx="13" hasCustomPrompt="1"/>
          </p:nvPr>
        </p:nvSpPr>
        <p:spPr>
          <a:xfrm>
            <a:off x="4224313" y="3846022"/>
            <a:ext cx="4680000" cy="691884"/>
          </a:xfrm>
        </p:spPr>
        <p:txBody>
          <a:bodyPr numCol="1" spcCol="180000" anchor="ctr" anchorCtr="0">
            <a:normAutofit/>
          </a:bodyPr>
          <a:lstStyle>
            <a:lvl1pPr marL="0" indent="0">
              <a:buNone/>
              <a:defRPr sz="2000" i="0">
                <a:solidFill>
                  <a:schemeClr val="tx2"/>
                </a:solidFill>
              </a:defRPr>
            </a:lvl1pPr>
          </a:lstStyle>
          <a:p>
            <a:pPr lvl="0"/>
            <a:r>
              <a:rPr lang="nl-NL" dirty="0"/>
              <a:t>Klik om de tekststijl van het model te bewerken</a:t>
            </a:r>
          </a:p>
        </p:txBody>
      </p:sp>
      <p:sp>
        <p:nvSpPr>
          <p:cNvPr id="19" name="Tijdelijke aanduiding voor tekst 13"/>
          <p:cNvSpPr>
            <a:spLocks noGrp="1"/>
          </p:cNvSpPr>
          <p:nvPr>
            <p:ph type="body" sz="quarter" idx="17" hasCustomPrompt="1"/>
          </p:nvPr>
        </p:nvSpPr>
        <p:spPr>
          <a:xfrm>
            <a:off x="4224313" y="4639509"/>
            <a:ext cx="4680000" cy="691884"/>
          </a:xfrm>
        </p:spPr>
        <p:txBody>
          <a:bodyPr numCol="1" spcCol="180000" anchor="ctr" anchorCtr="0">
            <a:normAutofit/>
          </a:bodyPr>
          <a:lstStyle>
            <a:lvl1pPr marL="0" indent="0">
              <a:buNone/>
              <a:defRPr sz="2000" i="0">
                <a:solidFill>
                  <a:schemeClr val="tx2"/>
                </a:solidFill>
              </a:defRPr>
            </a:lvl1pPr>
          </a:lstStyle>
          <a:p>
            <a:pPr lvl="0"/>
            <a:r>
              <a:rPr lang="nl-NL" dirty="0"/>
              <a:t>Klik om de tekststijl van het model te bewerken</a:t>
            </a:r>
          </a:p>
        </p:txBody>
      </p:sp>
      <p:sp>
        <p:nvSpPr>
          <p:cNvPr id="20" name="Tijdelijke aanduiding voor tekst 13"/>
          <p:cNvSpPr>
            <a:spLocks noGrp="1"/>
          </p:cNvSpPr>
          <p:nvPr>
            <p:ph type="body" sz="quarter" idx="18" hasCustomPrompt="1"/>
          </p:nvPr>
        </p:nvSpPr>
        <p:spPr>
          <a:xfrm>
            <a:off x="4224313" y="5405528"/>
            <a:ext cx="4680000" cy="691884"/>
          </a:xfrm>
        </p:spPr>
        <p:txBody>
          <a:bodyPr numCol="1" spcCol="180000" anchor="ctr" anchorCtr="0">
            <a:normAutofit/>
          </a:bodyPr>
          <a:lstStyle>
            <a:lvl1pPr marL="0" indent="0">
              <a:buNone/>
              <a:defRPr sz="2000" i="0">
                <a:solidFill>
                  <a:schemeClr val="tx2"/>
                </a:solidFill>
              </a:defRPr>
            </a:lvl1pPr>
          </a:lstStyle>
          <a:p>
            <a:pPr lvl="0"/>
            <a:r>
              <a:rPr lang="nl-NL" dirty="0"/>
              <a:t>Klik om de tekststijl van het model te bewerken</a:t>
            </a:r>
          </a:p>
        </p:txBody>
      </p:sp>
      <p:sp>
        <p:nvSpPr>
          <p:cNvPr id="21" name="Tijdelijke aanduiding voor afbeelding 3"/>
          <p:cNvSpPr>
            <a:spLocks noGrp="1" noChangeAspect="1"/>
          </p:cNvSpPr>
          <p:nvPr>
            <p:ph type="pic" sz="quarter" idx="19"/>
          </p:nvPr>
        </p:nvSpPr>
        <p:spPr>
          <a:xfrm>
            <a:off x="3612341" y="3921366"/>
            <a:ext cx="541203" cy="540000"/>
          </a:xfrm>
          <a:blipFill>
            <a:blip r:embed="rId2"/>
            <a:stretch>
              <a:fillRect/>
            </a:stretch>
          </a:blipFill>
        </p:spPr>
        <p:txBody>
          <a:bodyPr>
            <a:normAutofit/>
          </a:bodyPr>
          <a:lstStyle>
            <a:lvl1pPr marL="0" indent="0" algn="ctr">
              <a:buNone/>
              <a:defRPr sz="100">
                <a:solidFill>
                  <a:schemeClr val="bg1"/>
                </a:solidFill>
              </a:defRPr>
            </a:lvl1pPr>
          </a:lstStyle>
          <a:p>
            <a:r>
              <a:rPr lang="nl-NL"/>
              <a:t>Klik op het pictogram als u een afbeelding wilt toevoegen</a:t>
            </a:r>
            <a:endParaRPr lang="nl-NL" dirty="0"/>
          </a:p>
        </p:txBody>
      </p:sp>
      <p:sp>
        <p:nvSpPr>
          <p:cNvPr id="22" name="Tijdelijke aanduiding voor afbeelding 3"/>
          <p:cNvSpPr>
            <a:spLocks noGrp="1" noChangeAspect="1"/>
          </p:cNvSpPr>
          <p:nvPr>
            <p:ph type="pic" sz="quarter" idx="20"/>
          </p:nvPr>
        </p:nvSpPr>
        <p:spPr>
          <a:xfrm>
            <a:off x="3612341" y="4707382"/>
            <a:ext cx="541203" cy="540000"/>
          </a:xfrm>
          <a:blipFill>
            <a:blip r:embed="rId3"/>
            <a:stretch>
              <a:fillRect/>
            </a:stretch>
          </a:blipFill>
        </p:spPr>
        <p:txBody>
          <a:bodyPr>
            <a:normAutofit/>
          </a:bodyPr>
          <a:lstStyle>
            <a:lvl1pPr marL="0" indent="0" algn="ctr">
              <a:buNone/>
              <a:defRPr sz="100">
                <a:solidFill>
                  <a:schemeClr val="bg1"/>
                </a:solidFill>
              </a:defRPr>
            </a:lvl1pPr>
          </a:lstStyle>
          <a:p>
            <a:r>
              <a:rPr lang="nl-NL"/>
              <a:t>Klik op het pictogram als u een afbeelding wilt toevoegen</a:t>
            </a:r>
            <a:endParaRPr lang="nl-NL" dirty="0"/>
          </a:p>
        </p:txBody>
      </p:sp>
      <p:sp>
        <p:nvSpPr>
          <p:cNvPr id="23" name="Tijdelijke aanduiding voor afbeelding 3"/>
          <p:cNvSpPr>
            <a:spLocks noGrp="1" noChangeAspect="1"/>
          </p:cNvSpPr>
          <p:nvPr>
            <p:ph type="pic" sz="quarter" idx="21"/>
          </p:nvPr>
        </p:nvSpPr>
        <p:spPr>
          <a:xfrm>
            <a:off x="3612341" y="5480872"/>
            <a:ext cx="541203" cy="540000"/>
          </a:xfrm>
          <a:blipFill>
            <a:blip r:embed="rId4"/>
            <a:stretch>
              <a:fillRect/>
            </a:stretch>
          </a:blipFill>
        </p:spPr>
        <p:txBody>
          <a:bodyPr>
            <a:normAutofit/>
          </a:bodyPr>
          <a:lstStyle>
            <a:lvl1pPr marL="0" indent="0" algn="ctr">
              <a:buNone/>
              <a:defRPr sz="100">
                <a:solidFill>
                  <a:schemeClr val="bg1"/>
                </a:solidFill>
              </a:defRPr>
            </a:lvl1pPr>
          </a:lstStyle>
          <a:p>
            <a:r>
              <a:rPr lang="nl-NL"/>
              <a:t>Klik op het pictogram als u een afbeelding wilt toevoegen</a:t>
            </a:r>
            <a:endParaRPr lang="nl-NL" dirty="0"/>
          </a:p>
        </p:txBody>
      </p:sp>
      <p:sp>
        <p:nvSpPr>
          <p:cNvPr id="6" name="Tijdelijke aanduiding voor datum 5"/>
          <p:cNvSpPr>
            <a:spLocks noGrp="1"/>
          </p:cNvSpPr>
          <p:nvPr>
            <p:ph type="dt" sz="half" idx="2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nl-NL" dirty="0"/>
          </a:p>
        </p:txBody>
      </p:sp>
      <p:sp>
        <p:nvSpPr>
          <p:cNvPr id="7" name="Tijdelijke aanduiding voor voettekst 6"/>
          <p:cNvSpPr>
            <a:spLocks noGrp="1"/>
          </p:cNvSpPr>
          <p:nvPr>
            <p:ph type="ftr" sz="quarter" idx="23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nl-NL" dirty="0"/>
          </a:p>
        </p:txBody>
      </p:sp>
      <p:sp>
        <p:nvSpPr>
          <p:cNvPr id="8" name="Tijdelijke aanduiding voor dianummer 7"/>
          <p:cNvSpPr>
            <a:spLocks noGrp="1"/>
          </p:cNvSpPr>
          <p:nvPr>
            <p:ph type="sldNum" sz="quarter" idx="24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0A0A6AF-03C5-477E-939A-E28F7E7F05EA}" type="slidenum">
              <a:rPr lang="nl-NL" smtClean="0"/>
              <a:pPr/>
              <a:t>‹nr.›</a:t>
            </a:fld>
            <a:endParaRPr lang="nl-NL" dirty="0"/>
          </a:p>
        </p:txBody>
      </p:sp>
      <p:pic>
        <p:nvPicPr>
          <p:cNvPr id="13" name="Afbeelding 12">
            <a:extLst>
              <a:ext uri="{FF2B5EF4-FFF2-40B4-BE49-F238E27FC236}">
                <a16:creationId xmlns:a16="http://schemas.microsoft.com/office/drawing/2014/main" id="{FB3C3CD6-10DA-6245-AAF8-F302EE3DC00A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682750"/>
          </a:xfrm>
          <a:prstGeom prst="rect">
            <a:avLst/>
          </a:prstGeom>
        </p:spPr>
      </p:pic>
      <p:pic>
        <p:nvPicPr>
          <p:cNvPr id="15" name="Afbeelding 14">
            <a:extLst>
              <a:ext uri="{FF2B5EF4-FFF2-40B4-BE49-F238E27FC236}">
                <a16:creationId xmlns:a16="http://schemas.microsoft.com/office/drawing/2014/main" id="{2DA7043E-86C0-F543-8074-32517EAEA5E2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476066" y="455251"/>
            <a:ext cx="1080933" cy="7672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080786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angepaste indeling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72986D66-1FE5-8F4C-99F0-79E98C3D48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FBE0C684-3203-FE41-B951-7785335606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B4327996-B903-5A49-B78D-1F7340DF4C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0A6AF-03C5-477E-939A-E28F7E7F05EA}" type="slidenum">
              <a:rPr lang="nl-NL" smtClean="0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77507527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Voorpag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pDatum"/>
          <p:cNvSpPr>
            <a:spLocks noGrp="1"/>
          </p:cNvSpPr>
          <p:nvPr>
            <p:ph type="dt" sz="half" idx="2"/>
          </p:nvPr>
        </p:nvSpPr>
        <p:spPr>
          <a:xfrm>
            <a:off x="6565900" y="6389688"/>
            <a:ext cx="4800600" cy="3603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spc="-10" baseline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pPr>
              <a:defRPr/>
            </a:pPr>
            <a:fld id="{56808760-0B6A-464A-AC7E-8A91DB9695EB}" type="datetime1">
              <a:rPr lang="nl-NL" smtClean="0"/>
              <a:pPr>
                <a:defRPr/>
              </a:pPr>
              <a:t>30-4-2025</a:t>
            </a:fld>
            <a:endParaRPr lang="nl-NL" dirty="0"/>
          </a:p>
        </p:txBody>
      </p:sp>
      <p:sp>
        <p:nvSpPr>
          <p:cNvPr id="3" name="shpTitel"/>
          <p:cNvSpPr>
            <a:spLocks noGrp="1"/>
          </p:cNvSpPr>
          <p:nvPr>
            <p:ph type="title"/>
          </p:nvPr>
        </p:nvSpPr>
        <p:spPr>
          <a:xfrm>
            <a:off x="6565900" y="2447926"/>
            <a:ext cx="4800600" cy="942975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r>
              <a:rPr lang="nl-NL" dirty="0"/>
              <a:t>Klik om de stijl te bewerken</a:t>
            </a:r>
          </a:p>
        </p:txBody>
      </p:sp>
      <p:sp>
        <p:nvSpPr>
          <p:cNvPr id="4" name="shpTekst"/>
          <p:cNvSpPr>
            <a:spLocks noGrp="1"/>
          </p:cNvSpPr>
          <p:nvPr>
            <p:ph idx="1"/>
          </p:nvPr>
        </p:nvSpPr>
        <p:spPr bwMode="auto">
          <a:xfrm>
            <a:off x="6546851" y="3484563"/>
            <a:ext cx="4800600" cy="2773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dirty="0"/>
              <a:t>Klik om de modelstijlen te bewerken</a:t>
            </a:r>
          </a:p>
        </p:txBody>
      </p:sp>
    </p:spTree>
    <p:extLst>
      <p:ext uri="{BB962C8B-B14F-4D97-AF65-F5344CB8AC3E}">
        <p14:creationId xmlns:p14="http://schemas.microsoft.com/office/powerpoint/2010/main" val="3878234144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2_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829FAC-3376-4A8B-A2F0-B49E0D4ED93D}" type="datetime1">
              <a:rPr lang="nl-NL" smtClean="0"/>
              <a:t>30-4-2025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Project-, Programma- en AdviesCentrum JenV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40A43-D218-4CAD-A38E-5E9CD28EBB3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250602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dia horizonta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hoek 5"/>
          <p:cNvSpPr/>
          <p:nvPr userDrawn="1"/>
        </p:nvSpPr>
        <p:spPr>
          <a:xfrm>
            <a:off x="0" y="-1"/>
            <a:ext cx="12192000" cy="3427413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5000" y="1879600"/>
            <a:ext cx="10923588" cy="1547813"/>
          </a:xfrm>
        </p:spPr>
        <p:txBody>
          <a:bodyPr anchor="ctr" anchorCtr="0">
            <a:normAutofit/>
          </a:bodyPr>
          <a:lstStyle>
            <a:lvl1pPr>
              <a:defRPr sz="4800">
                <a:solidFill>
                  <a:schemeClr val="bg1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nl-NL" dirty="0"/>
          </a:p>
        </p:txBody>
      </p:sp>
      <p:pic>
        <p:nvPicPr>
          <p:cNvPr id="7" name="Afbeelding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3175" y="0"/>
            <a:ext cx="12198350" cy="1066800"/>
          </a:xfrm>
          <a:prstGeom prst="rect">
            <a:avLst/>
          </a:prstGeom>
        </p:spPr>
      </p:pic>
      <p:sp>
        <p:nvSpPr>
          <p:cNvPr id="15" name="Tijdelijke aanduiding voor datum 14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16" name="Tijdelijke aanduiding voor voettekst 15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17" name="Tijdelijke aanduiding voor dianummer 16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10A0A6AF-03C5-477E-939A-E28F7E7F05EA}" type="slidenum">
              <a:rPr lang="nl-NL" smtClean="0"/>
              <a:pPr/>
              <a:t>‹nr.›</a:t>
            </a:fld>
            <a:endParaRPr lang="nl-NL" dirty="0"/>
          </a:p>
        </p:txBody>
      </p:sp>
      <p:sp>
        <p:nvSpPr>
          <p:cNvPr id="9" name="Ondertitel 2"/>
          <p:cNvSpPr>
            <a:spLocks noGrp="1"/>
          </p:cNvSpPr>
          <p:nvPr>
            <p:ph type="subTitle" idx="1"/>
          </p:nvPr>
        </p:nvSpPr>
        <p:spPr>
          <a:xfrm>
            <a:off x="635000" y="3749487"/>
            <a:ext cx="10925176" cy="2077232"/>
          </a:xfrm>
        </p:spPr>
        <p:txBody>
          <a:bodyPr lIns="104400" tIns="90000" rIns="90000" bIns="46800"/>
          <a:lstStyle>
            <a:lvl1pPr marL="0" indent="0" algn="l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  <a:endParaRPr lang="nl-NL" dirty="0"/>
          </a:p>
        </p:txBody>
      </p:sp>
      <p:sp>
        <p:nvSpPr>
          <p:cNvPr id="10" name="Tijdelijke aanduiding voor tekst 16"/>
          <p:cNvSpPr>
            <a:spLocks noGrp="1"/>
          </p:cNvSpPr>
          <p:nvPr>
            <p:ph type="body" sz="quarter" idx="10" hasCustomPrompt="1"/>
          </p:nvPr>
        </p:nvSpPr>
        <p:spPr>
          <a:xfrm>
            <a:off x="633412" y="5829386"/>
            <a:ext cx="5005388" cy="389360"/>
          </a:xfrm>
        </p:spPr>
        <p:txBody>
          <a:bodyPr lIns="86400" anchor="b" anchorCtr="0">
            <a:noAutofit/>
          </a:bodyPr>
          <a:lstStyle>
            <a:lvl1pPr marL="0" indent="0" algn="l">
              <a:buNone/>
              <a:defRPr sz="160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bg1"/>
                </a:solidFill>
              </a:defRPr>
            </a:lvl2pPr>
            <a:lvl3pPr>
              <a:defRPr sz="1800">
                <a:solidFill>
                  <a:schemeClr val="bg1"/>
                </a:solidFill>
              </a:defRPr>
            </a:lvl3pPr>
            <a:lvl4pPr>
              <a:defRPr sz="1800">
                <a:solidFill>
                  <a:schemeClr val="bg1"/>
                </a:solidFill>
              </a:defRPr>
            </a:lvl4pPr>
            <a:lvl5pPr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lang="nl-NL" dirty="0"/>
              <a:t>Naam spreker</a:t>
            </a:r>
          </a:p>
        </p:txBody>
      </p:sp>
      <p:pic>
        <p:nvPicPr>
          <p:cNvPr id="12" name="Afbeelding 11">
            <a:extLst>
              <a:ext uri="{FF2B5EF4-FFF2-40B4-BE49-F238E27FC236}">
                <a16:creationId xmlns:a16="http://schemas.microsoft.com/office/drawing/2014/main" id="{DCC7F95A-D18A-7B46-B9E6-264077809E43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682750"/>
          </a:xfrm>
          <a:prstGeom prst="rect">
            <a:avLst/>
          </a:prstGeom>
        </p:spPr>
      </p:pic>
      <p:pic>
        <p:nvPicPr>
          <p:cNvPr id="13" name="Afbeelding 12">
            <a:extLst>
              <a:ext uri="{FF2B5EF4-FFF2-40B4-BE49-F238E27FC236}">
                <a16:creationId xmlns:a16="http://schemas.microsoft.com/office/drawing/2014/main" id="{0840312A-5174-0D47-8455-E2FA6E581DE3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476066" y="455251"/>
            <a:ext cx="1080933" cy="7672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9945039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Shape 70"/>
          <p:cNvSpPr/>
          <p:nvPr/>
        </p:nvSpPr>
        <p:spPr>
          <a:xfrm>
            <a:off x="8837084" y="6429375"/>
            <a:ext cx="381001" cy="20955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21600"/>
                </a:moveTo>
                <a:lnTo>
                  <a:pt x="3499" y="21600"/>
                </a:lnTo>
                <a:lnTo>
                  <a:pt x="9292" y="17673"/>
                </a:lnTo>
                <a:lnTo>
                  <a:pt x="14360" y="12764"/>
                </a:lnTo>
                <a:lnTo>
                  <a:pt x="18704" y="7855"/>
                </a:lnTo>
                <a:lnTo>
                  <a:pt x="21600" y="1964"/>
                </a:lnTo>
                <a:lnTo>
                  <a:pt x="20152" y="0"/>
                </a:lnTo>
                <a:lnTo>
                  <a:pt x="16532" y="6873"/>
                </a:lnTo>
                <a:lnTo>
                  <a:pt x="12188" y="12764"/>
                </a:lnTo>
                <a:lnTo>
                  <a:pt x="6396" y="17673"/>
                </a:lnTo>
                <a:lnTo>
                  <a:pt x="0" y="21600"/>
                </a:lnTo>
                <a:close/>
              </a:path>
            </a:pathLst>
          </a:custGeom>
          <a:gradFill>
            <a:gsLst>
              <a:gs pos="0">
                <a:srgbClr val="0077C8"/>
              </a:gs>
              <a:gs pos="100000">
                <a:srgbClr val="0088E4"/>
              </a:gs>
            </a:gsLst>
            <a:lin ang="8100000"/>
          </a:gradFill>
          <a:ln w="12700">
            <a:miter lim="400000"/>
          </a:ln>
        </p:spPr>
        <p:txBody>
          <a:bodyPr lIns="0" tIns="0" rIns="0" bIns="0"/>
          <a:lstStyle/>
          <a:p>
            <a:pPr lvl="0">
              <a:defRPr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defRPr>
            </a:pPr>
            <a:endParaRPr sz="1800"/>
          </a:p>
        </p:txBody>
      </p:sp>
      <p:grpSp>
        <p:nvGrpSpPr>
          <p:cNvPr id="134" name="Group 134"/>
          <p:cNvGrpSpPr/>
          <p:nvPr/>
        </p:nvGrpSpPr>
        <p:grpSpPr>
          <a:xfrm>
            <a:off x="4234" y="4267200"/>
            <a:ext cx="12187767" cy="2590800"/>
            <a:chOff x="0" y="0"/>
            <a:chExt cx="9140825" cy="2590800"/>
          </a:xfrm>
        </p:grpSpPr>
        <p:sp>
          <p:nvSpPr>
            <p:cNvPr id="71" name="Shape 71"/>
            <p:cNvSpPr/>
            <p:nvPr/>
          </p:nvSpPr>
          <p:spPr>
            <a:xfrm>
              <a:off x="0" y="0"/>
              <a:ext cx="9140825" cy="2590800"/>
            </a:xfrm>
            <a:prstGeom prst="rect">
              <a:avLst/>
            </a:prstGeom>
            <a:gradFill flip="none" rotWithShape="1">
              <a:gsLst>
                <a:gs pos="0">
                  <a:srgbClr val="0088E4"/>
                </a:gs>
                <a:gs pos="100000">
                  <a:srgbClr val="0068AE"/>
                </a:gs>
              </a:gsLst>
              <a:lin ang="16200000" scaled="0"/>
            </a:gra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>
                <a:defRPr>
                  <a:solidFill>
                    <a:srgbClr val="FFFFFF"/>
                  </a:solidFill>
                  <a:latin typeface="Tahoma"/>
                  <a:ea typeface="Tahoma"/>
                  <a:cs typeface="Tahoma"/>
                  <a:sym typeface="Tahoma"/>
                </a:defRPr>
              </a:pPr>
              <a:endParaRPr sz="1800"/>
            </a:p>
          </p:txBody>
        </p:sp>
        <p:grpSp>
          <p:nvGrpSpPr>
            <p:cNvPr id="83" name="Group 83"/>
            <p:cNvGrpSpPr/>
            <p:nvPr/>
          </p:nvGrpSpPr>
          <p:grpSpPr>
            <a:xfrm>
              <a:off x="5597525" y="1630362"/>
              <a:ext cx="1257300" cy="827088"/>
              <a:chOff x="0" y="0"/>
              <a:chExt cx="1257299" cy="827087"/>
            </a:xfrm>
          </p:grpSpPr>
          <p:sp>
            <p:nvSpPr>
              <p:cNvPr id="72" name="Shape 72"/>
              <p:cNvSpPr/>
              <p:nvPr/>
            </p:nvSpPr>
            <p:spPr>
              <a:xfrm>
                <a:off x="252412" y="150812"/>
                <a:ext cx="844551" cy="51911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19679" h="19679" extrusionOk="0">
                    <a:moveTo>
                      <a:pt x="16796" y="2882"/>
                    </a:moveTo>
                    <a:cubicBezTo>
                      <a:pt x="20639" y="6724"/>
                      <a:pt x="20639" y="12954"/>
                      <a:pt x="16796" y="16796"/>
                    </a:cubicBezTo>
                    <a:cubicBezTo>
                      <a:pt x="12954" y="20639"/>
                      <a:pt x="6724" y="20639"/>
                      <a:pt x="2882" y="16796"/>
                    </a:cubicBezTo>
                    <a:cubicBezTo>
                      <a:pt x="-961" y="12954"/>
                      <a:pt x="-961" y="6724"/>
                      <a:pt x="2882" y="2882"/>
                    </a:cubicBezTo>
                    <a:cubicBezTo>
                      <a:pt x="6724" y="-961"/>
                      <a:pt x="12954" y="-961"/>
                      <a:pt x="16796" y="2882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0088E4"/>
                  </a:gs>
                  <a:gs pos="100000">
                    <a:srgbClr val="007CCF"/>
                  </a:gs>
                </a:gsLst>
                <a:path path="circle">
                  <a:fillToRect l="37721" t="-19636" r="62278" b="119636"/>
                </a:path>
              </a:gra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  <a:endParaRPr sz="1800"/>
              </a:p>
            </p:txBody>
          </p:sp>
          <p:sp>
            <p:nvSpPr>
              <p:cNvPr id="73" name="Shape 73"/>
              <p:cNvSpPr/>
              <p:nvPr/>
            </p:nvSpPr>
            <p:spPr>
              <a:xfrm>
                <a:off x="315912" y="198437"/>
                <a:ext cx="717551" cy="43656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19679" h="19679" extrusionOk="0">
                    <a:moveTo>
                      <a:pt x="16796" y="2882"/>
                    </a:moveTo>
                    <a:cubicBezTo>
                      <a:pt x="20639" y="6724"/>
                      <a:pt x="20639" y="12954"/>
                      <a:pt x="16796" y="16796"/>
                    </a:cubicBezTo>
                    <a:cubicBezTo>
                      <a:pt x="12954" y="20639"/>
                      <a:pt x="6724" y="20639"/>
                      <a:pt x="2882" y="16796"/>
                    </a:cubicBezTo>
                    <a:cubicBezTo>
                      <a:pt x="-961" y="12954"/>
                      <a:pt x="-961" y="6724"/>
                      <a:pt x="2882" y="2882"/>
                    </a:cubicBezTo>
                    <a:cubicBezTo>
                      <a:pt x="6724" y="-961"/>
                      <a:pt x="12954" y="-961"/>
                      <a:pt x="16796" y="2882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0088E4"/>
                  </a:gs>
                  <a:gs pos="100000">
                    <a:srgbClr val="007CCF"/>
                  </a:gs>
                </a:gsLst>
                <a:lin ang="16200000" scaled="0"/>
              </a:gra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  <a:endParaRPr sz="1800"/>
              </a:p>
            </p:txBody>
          </p:sp>
          <p:sp>
            <p:nvSpPr>
              <p:cNvPr id="74" name="Shape 74"/>
              <p:cNvSpPr/>
              <p:nvPr/>
            </p:nvSpPr>
            <p:spPr>
              <a:xfrm>
                <a:off x="404812" y="249237"/>
                <a:ext cx="546101" cy="32861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19679" h="19679" extrusionOk="0">
                    <a:moveTo>
                      <a:pt x="16796" y="2882"/>
                    </a:moveTo>
                    <a:cubicBezTo>
                      <a:pt x="20639" y="6724"/>
                      <a:pt x="20639" y="12954"/>
                      <a:pt x="16796" y="16796"/>
                    </a:cubicBezTo>
                    <a:cubicBezTo>
                      <a:pt x="12954" y="20639"/>
                      <a:pt x="6724" y="20639"/>
                      <a:pt x="2882" y="16796"/>
                    </a:cubicBezTo>
                    <a:cubicBezTo>
                      <a:pt x="-961" y="12954"/>
                      <a:pt x="-961" y="6724"/>
                      <a:pt x="2882" y="2882"/>
                    </a:cubicBezTo>
                    <a:cubicBezTo>
                      <a:pt x="6724" y="-961"/>
                      <a:pt x="12954" y="-961"/>
                      <a:pt x="16796" y="2882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0080D7"/>
                  </a:gs>
                  <a:gs pos="100000">
                    <a:srgbClr val="0088E4"/>
                  </a:gs>
                </a:gsLst>
                <a:lin ang="16200000" scaled="0"/>
              </a:gra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  <a:endParaRPr sz="1800"/>
              </a:p>
            </p:txBody>
          </p:sp>
          <p:sp>
            <p:nvSpPr>
              <p:cNvPr id="75" name="Shape 75"/>
              <p:cNvSpPr/>
              <p:nvPr/>
            </p:nvSpPr>
            <p:spPr>
              <a:xfrm>
                <a:off x="468312" y="287337"/>
                <a:ext cx="415926" cy="25241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19679" h="19679" extrusionOk="0">
                    <a:moveTo>
                      <a:pt x="16796" y="2882"/>
                    </a:moveTo>
                    <a:cubicBezTo>
                      <a:pt x="20639" y="6724"/>
                      <a:pt x="20639" y="12954"/>
                      <a:pt x="16796" y="16796"/>
                    </a:cubicBezTo>
                    <a:cubicBezTo>
                      <a:pt x="12954" y="20639"/>
                      <a:pt x="6724" y="20639"/>
                      <a:pt x="2882" y="16796"/>
                    </a:cubicBezTo>
                    <a:cubicBezTo>
                      <a:pt x="-961" y="12954"/>
                      <a:pt x="-961" y="6724"/>
                      <a:pt x="2882" y="2882"/>
                    </a:cubicBezTo>
                    <a:cubicBezTo>
                      <a:pt x="6724" y="-961"/>
                      <a:pt x="12954" y="-961"/>
                      <a:pt x="16796" y="2882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0088E4"/>
                  </a:gs>
                  <a:gs pos="100000">
                    <a:srgbClr val="0084DD"/>
                  </a:gs>
                </a:gsLst>
                <a:lin ang="16200000" scaled="0"/>
              </a:gra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  <a:endParaRPr sz="1800"/>
              </a:p>
            </p:txBody>
          </p:sp>
          <p:sp>
            <p:nvSpPr>
              <p:cNvPr id="76" name="Shape 76"/>
              <p:cNvSpPr/>
              <p:nvPr/>
            </p:nvSpPr>
            <p:spPr>
              <a:xfrm>
                <a:off x="522287" y="328612"/>
                <a:ext cx="304801" cy="16986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19679" h="19679" extrusionOk="0">
                    <a:moveTo>
                      <a:pt x="16796" y="2882"/>
                    </a:moveTo>
                    <a:cubicBezTo>
                      <a:pt x="20639" y="6724"/>
                      <a:pt x="20639" y="12954"/>
                      <a:pt x="16796" y="16796"/>
                    </a:cubicBezTo>
                    <a:cubicBezTo>
                      <a:pt x="12954" y="20639"/>
                      <a:pt x="6724" y="20639"/>
                      <a:pt x="2882" y="16796"/>
                    </a:cubicBezTo>
                    <a:cubicBezTo>
                      <a:pt x="-961" y="12954"/>
                      <a:pt x="-961" y="6724"/>
                      <a:pt x="2882" y="2882"/>
                    </a:cubicBezTo>
                    <a:cubicBezTo>
                      <a:pt x="6724" y="-961"/>
                      <a:pt x="12954" y="-961"/>
                      <a:pt x="16796" y="2882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0080D7"/>
                  </a:gs>
                  <a:gs pos="100000">
                    <a:srgbClr val="0088E4"/>
                  </a:gs>
                </a:gsLst>
                <a:lin ang="16200000" scaled="0"/>
              </a:gra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  <a:endParaRPr sz="1800"/>
              </a:p>
            </p:txBody>
          </p:sp>
          <p:sp>
            <p:nvSpPr>
              <p:cNvPr id="77" name="Shape 77"/>
              <p:cNvSpPr/>
              <p:nvPr/>
            </p:nvSpPr>
            <p:spPr>
              <a:xfrm>
                <a:off x="76200" y="0"/>
                <a:ext cx="608013" cy="25558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261" y="1610"/>
                    </a:moveTo>
                    <a:lnTo>
                      <a:pt x="14532" y="3220"/>
                    </a:lnTo>
                    <a:lnTo>
                      <a:pt x="8425" y="7245"/>
                    </a:lnTo>
                    <a:lnTo>
                      <a:pt x="5711" y="10330"/>
                    </a:lnTo>
                    <a:lnTo>
                      <a:pt x="3336" y="13550"/>
                    </a:lnTo>
                    <a:lnTo>
                      <a:pt x="1357" y="17575"/>
                    </a:lnTo>
                    <a:lnTo>
                      <a:pt x="0" y="21600"/>
                    </a:lnTo>
                    <a:lnTo>
                      <a:pt x="0" y="18380"/>
                    </a:lnTo>
                    <a:lnTo>
                      <a:pt x="1640" y="14355"/>
                    </a:lnTo>
                    <a:lnTo>
                      <a:pt x="3675" y="11135"/>
                    </a:lnTo>
                    <a:lnTo>
                      <a:pt x="8764" y="4830"/>
                    </a:lnTo>
                    <a:lnTo>
                      <a:pt x="14532" y="1610"/>
                    </a:lnTo>
                    <a:lnTo>
                      <a:pt x="21261" y="0"/>
                    </a:lnTo>
                    <a:lnTo>
                      <a:pt x="21600" y="0"/>
                    </a:lnTo>
                    <a:lnTo>
                      <a:pt x="21600" y="1610"/>
                    </a:lnTo>
                    <a:lnTo>
                      <a:pt x="21261" y="1610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rgbClr val="0088E4"/>
                  </a:gs>
                  <a:gs pos="100000">
                    <a:srgbClr val="0080D7"/>
                  </a:gs>
                </a:gsLst>
                <a:lin ang="16200000" scaled="0"/>
              </a:gra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  <a:latin typeface="Tahoma"/>
                    <a:ea typeface="Tahoma"/>
                    <a:cs typeface="Tahoma"/>
                    <a:sym typeface="Tahoma"/>
                  </a:defRPr>
                </a:pPr>
                <a:endParaRPr sz="1800"/>
              </a:p>
            </p:txBody>
          </p:sp>
          <p:sp>
            <p:nvSpPr>
              <p:cNvPr id="78" name="Shape 78"/>
              <p:cNvSpPr/>
              <p:nvPr/>
            </p:nvSpPr>
            <p:spPr>
              <a:xfrm>
                <a:off x="266700" y="722312"/>
                <a:ext cx="704851" cy="10477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2531" y="17673"/>
                    </a:moveTo>
                    <a:lnTo>
                      <a:pt x="17212" y="15709"/>
                    </a:lnTo>
                    <a:lnTo>
                      <a:pt x="21600" y="7855"/>
                    </a:lnTo>
                    <a:lnTo>
                      <a:pt x="21600" y="11782"/>
                    </a:lnTo>
                    <a:lnTo>
                      <a:pt x="17212" y="19636"/>
                    </a:lnTo>
                    <a:lnTo>
                      <a:pt x="12531" y="21600"/>
                    </a:lnTo>
                    <a:lnTo>
                      <a:pt x="9069" y="19636"/>
                    </a:lnTo>
                    <a:lnTo>
                      <a:pt x="5851" y="15709"/>
                    </a:lnTo>
                    <a:lnTo>
                      <a:pt x="2926" y="11782"/>
                    </a:lnTo>
                    <a:lnTo>
                      <a:pt x="0" y="3927"/>
                    </a:lnTo>
                    <a:lnTo>
                      <a:pt x="0" y="0"/>
                    </a:lnTo>
                    <a:lnTo>
                      <a:pt x="2633" y="7855"/>
                    </a:lnTo>
                    <a:lnTo>
                      <a:pt x="9069" y="15709"/>
                    </a:lnTo>
                    <a:lnTo>
                      <a:pt x="12531" y="17673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rgbClr val="0088E4"/>
                  </a:gs>
                  <a:gs pos="100000">
                    <a:srgbClr val="0073C1"/>
                  </a:gs>
                </a:gsLst>
                <a:lin ang="8100000" scaled="0"/>
              </a:gra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  <a:latin typeface="Tahoma"/>
                    <a:ea typeface="Tahoma"/>
                    <a:cs typeface="Tahoma"/>
                    <a:sym typeface="Tahoma"/>
                  </a:defRPr>
                </a:pPr>
                <a:endParaRPr sz="1800"/>
              </a:p>
            </p:txBody>
          </p:sp>
          <p:sp>
            <p:nvSpPr>
              <p:cNvPr id="79" name="Shape 79"/>
              <p:cNvSpPr/>
              <p:nvPr/>
            </p:nvSpPr>
            <p:spPr>
              <a:xfrm>
                <a:off x="0" y="303212"/>
                <a:ext cx="141288" cy="34290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912" y="6600"/>
                    </a:moveTo>
                    <a:lnTo>
                      <a:pt x="4369" y="10800"/>
                    </a:lnTo>
                    <a:lnTo>
                      <a:pt x="8737" y="14400"/>
                    </a:lnTo>
                    <a:lnTo>
                      <a:pt x="14562" y="18000"/>
                    </a:lnTo>
                    <a:lnTo>
                      <a:pt x="21600" y="21600"/>
                    </a:lnTo>
                    <a:lnTo>
                      <a:pt x="17474" y="21600"/>
                    </a:lnTo>
                    <a:lnTo>
                      <a:pt x="10193" y="18000"/>
                    </a:lnTo>
                    <a:lnTo>
                      <a:pt x="4369" y="14400"/>
                    </a:lnTo>
                    <a:lnTo>
                      <a:pt x="1456" y="10800"/>
                    </a:lnTo>
                    <a:lnTo>
                      <a:pt x="0" y="6600"/>
                    </a:lnTo>
                    <a:lnTo>
                      <a:pt x="0" y="3000"/>
                    </a:lnTo>
                    <a:lnTo>
                      <a:pt x="2912" y="0"/>
                    </a:lnTo>
                    <a:lnTo>
                      <a:pt x="7281" y="0"/>
                    </a:lnTo>
                    <a:lnTo>
                      <a:pt x="4369" y="3000"/>
                    </a:lnTo>
                    <a:lnTo>
                      <a:pt x="2912" y="6600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rgbClr val="0077C8"/>
                  </a:gs>
                  <a:gs pos="100000">
                    <a:srgbClr val="0088E4"/>
                  </a:gs>
                </a:gsLst>
                <a:lin ang="16200000" scaled="0"/>
              </a:gra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  <a:latin typeface="Tahoma"/>
                    <a:ea typeface="Tahoma"/>
                    <a:cs typeface="Tahoma"/>
                    <a:sym typeface="Tahoma"/>
                  </a:defRPr>
                </a:pPr>
                <a:endParaRPr sz="1800"/>
              </a:p>
            </p:txBody>
          </p:sp>
          <p:sp>
            <p:nvSpPr>
              <p:cNvPr id="80" name="Shape 80"/>
              <p:cNvSpPr/>
              <p:nvPr/>
            </p:nvSpPr>
            <p:spPr>
              <a:xfrm>
                <a:off x="66675" y="47625"/>
                <a:ext cx="1190625" cy="73183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1046" y="20757"/>
                    </a:moveTo>
                    <a:lnTo>
                      <a:pt x="8993" y="20475"/>
                    </a:lnTo>
                    <a:lnTo>
                      <a:pt x="7084" y="19913"/>
                    </a:lnTo>
                    <a:lnTo>
                      <a:pt x="5349" y="19070"/>
                    </a:lnTo>
                    <a:lnTo>
                      <a:pt x="3788" y="17945"/>
                    </a:lnTo>
                    <a:lnTo>
                      <a:pt x="2400" y="16259"/>
                    </a:lnTo>
                    <a:lnTo>
                      <a:pt x="1533" y="14572"/>
                    </a:lnTo>
                    <a:lnTo>
                      <a:pt x="867" y="12604"/>
                    </a:lnTo>
                    <a:lnTo>
                      <a:pt x="694" y="10636"/>
                    </a:lnTo>
                    <a:lnTo>
                      <a:pt x="867" y="8668"/>
                    </a:lnTo>
                    <a:lnTo>
                      <a:pt x="1533" y="6700"/>
                    </a:lnTo>
                    <a:lnTo>
                      <a:pt x="2400" y="5013"/>
                    </a:lnTo>
                    <a:lnTo>
                      <a:pt x="3788" y="3608"/>
                    </a:lnTo>
                    <a:lnTo>
                      <a:pt x="5349" y="2202"/>
                    </a:lnTo>
                    <a:lnTo>
                      <a:pt x="7084" y="1406"/>
                    </a:lnTo>
                    <a:lnTo>
                      <a:pt x="8993" y="843"/>
                    </a:lnTo>
                    <a:lnTo>
                      <a:pt x="11046" y="562"/>
                    </a:lnTo>
                    <a:lnTo>
                      <a:pt x="13822" y="843"/>
                    </a:lnTo>
                    <a:lnTo>
                      <a:pt x="16251" y="1921"/>
                    </a:lnTo>
                    <a:lnTo>
                      <a:pt x="16251" y="1406"/>
                    </a:lnTo>
                    <a:lnTo>
                      <a:pt x="13822" y="281"/>
                    </a:lnTo>
                    <a:lnTo>
                      <a:pt x="11046" y="0"/>
                    </a:lnTo>
                    <a:lnTo>
                      <a:pt x="8819" y="281"/>
                    </a:lnTo>
                    <a:lnTo>
                      <a:pt x="6737" y="843"/>
                    </a:lnTo>
                    <a:lnTo>
                      <a:pt x="4829" y="1921"/>
                    </a:lnTo>
                    <a:lnTo>
                      <a:pt x="3267" y="3046"/>
                    </a:lnTo>
                    <a:lnTo>
                      <a:pt x="1880" y="4732"/>
                    </a:lnTo>
                    <a:lnTo>
                      <a:pt x="867" y="6419"/>
                    </a:lnTo>
                    <a:lnTo>
                      <a:pt x="173" y="8387"/>
                    </a:lnTo>
                    <a:lnTo>
                      <a:pt x="0" y="10636"/>
                    </a:lnTo>
                    <a:lnTo>
                      <a:pt x="173" y="12885"/>
                    </a:lnTo>
                    <a:lnTo>
                      <a:pt x="867" y="14853"/>
                    </a:lnTo>
                    <a:lnTo>
                      <a:pt x="1880" y="16821"/>
                    </a:lnTo>
                    <a:lnTo>
                      <a:pt x="3267" y="18508"/>
                    </a:lnTo>
                    <a:lnTo>
                      <a:pt x="4829" y="19632"/>
                    </a:lnTo>
                    <a:lnTo>
                      <a:pt x="6737" y="20757"/>
                    </a:lnTo>
                    <a:lnTo>
                      <a:pt x="8819" y="21319"/>
                    </a:lnTo>
                    <a:lnTo>
                      <a:pt x="11046" y="21600"/>
                    </a:lnTo>
                    <a:lnTo>
                      <a:pt x="12954" y="21319"/>
                    </a:lnTo>
                    <a:lnTo>
                      <a:pt x="14689" y="21038"/>
                    </a:lnTo>
                    <a:lnTo>
                      <a:pt x="17610" y="19351"/>
                    </a:lnTo>
                    <a:lnTo>
                      <a:pt x="18998" y="18226"/>
                    </a:lnTo>
                    <a:lnTo>
                      <a:pt x="20039" y="16821"/>
                    </a:lnTo>
                    <a:lnTo>
                      <a:pt x="20906" y="15415"/>
                    </a:lnTo>
                    <a:lnTo>
                      <a:pt x="21600" y="13728"/>
                    </a:lnTo>
                    <a:lnTo>
                      <a:pt x="21427" y="13447"/>
                    </a:lnTo>
                    <a:lnTo>
                      <a:pt x="21080" y="13166"/>
                    </a:lnTo>
                    <a:lnTo>
                      <a:pt x="20559" y="14853"/>
                    </a:lnTo>
                    <a:lnTo>
                      <a:pt x="19692" y="16259"/>
                    </a:lnTo>
                    <a:lnTo>
                      <a:pt x="18651" y="17664"/>
                    </a:lnTo>
                    <a:lnTo>
                      <a:pt x="17465" y="18789"/>
                    </a:lnTo>
                    <a:lnTo>
                      <a:pt x="14516" y="20194"/>
                    </a:lnTo>
                    <a:lnTo>
                      <a:pt x="12781" y="20757"/>
                    </a:lnTo>
                    <a:lnTo>
                      <a:pt x="11046" y="20757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rgbClr val="0088E4"/>
                  </a:gs>
                  <a:gs pos="100000">
                    <a:srgbClr val="007CCF"/>
                  </a:gs>
                </a:gsLst>
                <a:path path="circle">
                  <a:fillToRect l="37721" t="-19636" r="62278" b="119636"/>
                </a:path>
              </a:gra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  <a:latin typeface="Tahoma"/>
                    <a:ea typeface="Tahoma"/>
                    <a:cs typeface="Tahoma"/>
                    <a:sym typeface="Tahoma"/>
                  </a:defRPr>
                </a:pPr>
                <a:endParaRPr sz="1800"/>
              </a:p>
            </p:txBody>
          </p:sp>
          <p:sp>
            <p:nvSpPr>
              <p:cNvPr id="81" name="Shape 81"/>
              <p:cNvSpPr/>
              <p:nvPr/>
            </p:nvSpPr>
            <p:spPr>
              <a:xfrm>
                <a:off x="809625" y="9525"/>
                <a:ext cx="152400" cy="4762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0"/>
                    </a:moveTo>
                    <a:lnTo>
                      <a:pt x="0" y="8640"/>
                    </a:lnTo>
                    <a:lnTo>
                      <a:pt x="10800" y="12960"/>
                    </a:lnTo>
                    <a:lnTo>
                      <a:pt x="21600" y="21600"/>
                    </a:lnTo>
                    <a:lnTo>
                      <a:pt x="21600" y="12960"/>
                    </a:lnTo>
                    <a:lnTo>
                      <a:pt x="10800" y="8640"/>
                    </a:lnTo>
                    <a:lnTo>
                      <a:pt x="0" y="0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rgbClr val="0077C8"/>
                  </a:gs>
                  <a:gs pos="100000">
                    <a:srgbClr val="0088E4"/>
                  </a:gs>
                </a:gsLst>
                <a:lin ang="10800000" scaled="0"/>
              </a:gra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  <a:latin typeface="Tahoma"/>
                    <a:ea typeface="Tahoma"/>
                    <a:cs typeface="Tahoma"/>
                    <a:sym typeface="Tahoma"/>
                  </a:defRPr>
                </a:pPr>
                <a:endParaRPr sz="1800"/>
              </a:p>
            </p:txBody>
          </p:sp>
          <p:sp>
            <p:nvSpPr>
              <p:cNvPr id="82" name="Shape 82"/>
              <p:cNvSpPr/>
              <p:nvPr/>
            </p:nvSpPr>
            <p:spPr>
              <a:xfrm>
                <a:off x="608012" y="369887"/>
                <a:ext cx="133351" cy="8413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19679" h="19679" extrusionOk="0">
                    <a:moveTo>
                      <a:pt x="16796" y="2882"/>
                    </a:moveTo>
                    <a:cubicBezTo>
                      <a:pt x="20639" y="6724"/>
                      <a:pt x="20639" y="12954"/>
                      <a:pt x="16796" y="16796"/>
                    </a:cubicBezTo>
                    <a:cubicBezTo>
                      <a:pt x="12954" y="20639"/>
                      <a:pt x="6724" y="20639"/>
                      <a:pt x="2882" y="16796"/>
                    </a:cubicBezTo>
                    <a:cubicBezTo>
                      <a:pt x="-961" y="12954"/>
                      <a:pt x="-961" y="6724"/>
                      <a:pt x="2882" y="2882"/>
                    </a:cubicBezTo>
                    <a:cubicBezTo>
                      <a:pt x="6724" y="-961"/>
                      <a:pt x="12954" y="-961"/>
                      <a:pt x="16796" y="2882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0088E4"/>
                  </a:gs>
                  <a:gs pos="100000">
                    <a:srgbClr val="0080D7"/>
                  </a:gs>
                </a:gsLst>
                <a:lin ang="16200000" scaled="0"/>
              </a:gra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  <a:endParaRPr sz="1800"/>
              </a:p>
            </p:txBody>
          </p:sp>
        </p:grpSp>
        <p:grpSp>
          <p:nvGrpSpPr>
            <p:cNvPr id="102" name="Group 102"/>
            <p:cNvGrpSpPr/>
            <p:nvPr/>
          </p:nvGrpSpPr>
          <p:grpSpPr>
            <a:xfrm>
              <a:off x="2816225" y="1497012"/>
              <a:ext cx="2581275" cy="1084263"/>
              <a:chOff x="0" y="0"/>
              <a:chExt cx="2581275" cy="1084262"/>
            </a:xfrm>
          </p:grpSpPr>
          <p:sp>
            <p:nvSpPr>
              <p:cNvPr id="84" name="Shape 84"/>
              <p:cNvSpPr/>
              <p:nvPr/>
            </p:nvSpPr>
            <p:spPr>
              <a:xfrm>
                <a:off x="781050" y="481012"/>
                <a:ext cx="1012825" cy="59848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19679" h="19679" extrusionOk="0">
                    <a:moveTo>
                      <a:pt x="16796" y="2882"/>
                    </a:moveTo>
                    <a:cubicBezTo>
                      <a:pt x="20639" y="6724"/>
                      <a:pt x="20639" y="12954"/>
                      <a:pt x="16796" y="16796"/>
                    </a:cubicBezTo>
                    <a:cubicBezTo>
                      <a:pt x="12954" y="20639"/>
                      <a:pt x="6724" y="20639"/>
                      <a:pt x="2882" y="16796"/>
                    </a:cubicBezTo>
                    <a:cubicBezTo>
                      <a:pt x="-961" y="12954"/>
                      <a:pt x="-961" y="6724"/>
                      <a:pt x="2882" y="2882"/>
                    </a:cubicBezTo>
                    <a:cubicBezTo>
                      <a:pt x="6724" y="-961"/>
                      <a:pt x="12954" y="-961"/>
                      <a:pt x="16796" y="2882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0088E4"/>
                  </a:gs>
                  <a:gs pos="100000">
                    <a:srgbClr val="0077C8"/>
                  </a:gs>
                </a:gsLst>
                <a:lin ang="13500000" scaled="0"/>
              </a:gra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  <a:endParaRPr sz="1800"/>
              </a:p>
            </p:txBody>
          </p:sp>
          <p:sp>
            <p:nvSpPr>
              <p:cNvPr id="85" name="Shape 85"/>
              <p:cNvSpPr/>
              <p:nvPr/>
            </p:nvSpPr>
            <p:spPr>
              <a:xfrm>
                <a:off x="854075" y="519112"/>
                <a:ext cx="862013" cy="52705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19679" h="19679" extrusionOk="0">
                    <a:moveTo>
                      <a:pt x="16796" y="2882"/>
                    </a:moveTo>
                    <a:cubicBezTo>
                      <a:pt x="20639" y="6724"/>
                      <a:pt x="20639" y="12954"/>
                      <a:pt x="16796" y="16796"/>
                    </a:cubicBezTo>
                    <a:cubicBezTo>
                      <a:pt x="12954" y="20639"/>
                      <a:pt x="6724" y="20639"/>
                      <a:pt x="2882" y="16796"/>
                    </a:cubicBezTo>
                    <a:cubicBezTo>
                      <a:pt x="-961" y="12954"/>
                      <a:pt x="-961" y="6724"/>
                      <a:pt x="2882" y="2882"/>
                    </a:cubicBezTo>
                    <a:cubicBezTo>
                      <a:pt x="6724" y="-961"/>
                      <a:pt x="12954" y="-961"/>
                      <a:pt x="16796" y="2882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0077C8"/>
                  </a:gs>
                  <a:gs pos="100000">
                    <a:srgbClr val="0088E4"/>
                  </a:gs>
                </a:gsLst>
                <a:lin ang="13500000" scaled="0"/>
              </a:gra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  <a:endParaRPr sz="1800"/>
              </a:p>
            </p:txBody>
          </p:sp>
          <p:sp>
            <p:nvSpPr>
              <p:cNvPr id="86" name="Shape 86"/>
              <p:cNvSpPr/>
              <p:nvPr/>
            </p:nvSpPr>
            <p:spPr>
              <a:xfrm>
                <a:off x="896937" y="552450"/>
                <a:ext cx="795339" cy="47466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19679" h="19679" extrusionOk="0">
                    <a:moveTo>
                      <a:pt x="16796" y="2882"/>
                    </a:moveTo>
                    <a:cubicBezTo>
                      <a:pt x="20639" y="6724"/>
                      <a:pt x="20639" y="12954"/>
                      <a:pt x="16796" y="16796"/>
                    </a:cubicBezTo>
                    <a:cubicBezTo>
                      <a:pt x="12954" y="20639"/>
                      <a:pt x="6724" y="20639"/>
                      <a:pt x="2882" y="16796"/>
                    </a:cubicBezTo>
                    <a:cubicBezTo>
                      <a:pt x="-961" y="12954"/>
                      <a:pt x="-961" y="6724"/>
                      <a:pt x="2882" y="2882"/>
                    </a:cubicBezTo>
                    <a:cubicBezTo>
                      <a:pt x="6724" y="-961"/>
                      <a:pt x="12954" y="-961"/>
                      <a:pt x="16796" y="2882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0088E4"/>
                  </a:gs>
                  <a:gs pos="100000">
                    <a:srgbClr val="007CCF"/>
                  </a:gs>
                </a:gsLst>
                <a:lin ang="13500000" scaled="0"/>
              </a:gra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  <a:endParaRPr sz="1800"/>
              </a:p>
            </p:txBody>
          </p:sp>
          <p:sp>
            <p:nvSpPr>
              <p:cNvPr id="87" name="Shape 87"/>
              <p:cNvSpPr/>
              <p:nvPr/>
            </p:nvSpPr>
            <p:spPr>
              <a:xfrm>
                <a:off x="939800" y="581025"/>
                <a:ext cx="704850" cy="40957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19679" h="19679" extrusionOk="0">
                    <a:moveTo>
                      <a:pt x="16796" y="2882"/>
                    </a:moveTo>
                    <a:cubicBezTo>
                      <a:pt x="20639" y="6724"/>
                      <a:pt x="20639" y="12954"/>
                      <a:pt x="16796" y="16796"/>
                    </a:cubicBezTo>
                    <a:cubicBezTo>
                      <a:pt x="12954" y="20639"/>
                      <a:pt x="6724" y="20639"/>
                      <a:pt x="2882" y="16796"/>
                    </a:cubicBezTo>
                    <a:cubicBezTo>
                      <a:pt x="-961" y="12954"/>
                      <a:pt x="-961" y="6724"/>
                      <a:pt x="2882" y="2882"/>
                    </a:cubicBezTo>
                    <a:cubicBezTo>
                      <a:pt x="6724" y="-961"/>
                      <a:pt x="12954" y="-961"/>
                      <a:pt x="16796" y="2882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0088E4"/>
                  </a:gs>
                  <a:gs pos="100000">
                    <a:srgbClr val="0077C8"/>
                  </a:gs>
                </a:gsLst>
                <a:lin ang="16200000" scaled="0"/>
              </a:gra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  <a:endParaRPr sz="1800"/>
              </a:p>
            </p:txBody>
          </p:sp>
          <p:sp>
            <p:nvSpPr>
              <p:cNvPr id="88" name="Shape 88"/>
              <p:cNvSpPr/>
              <p:nvPr/>
            </p:nvSpPr>
            <p:spPr>
              <a:xfrm>
                <a:off x="966787" y="593725"/>
                <a:ext cx="655638" cy="38100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19679" h="19679" extrusionOk="0">
                    <a:moveTo>
                      <a:pt x="16796" y="2882"/>
                    </a:moveTo>
                    <a:cubicBezTo>
                      <a:pt x="20639" y="6724"/>
                      <a:pt x="20639" y="12954"/>
                      <a:pt x="16796" y="16796"/>
                    </a:cubicBezTo>
                    <a:cubicBezTo>
                      <a:pt x="12954" y="20639"/>
                      <a:pt x="6724" y="20639"/>
                      <a:pt x="2882" y="16796"/>
                    </a:cubicBezTo>
                    <a:cubicBezTo>
                      <a:pt x="-961" y="12954"/>
                      <a:pt x="-961" y="6724"/>
                      <a:pt x="2882" y="2882"/>
                    </a:cubicBezTo>
                    <a:cubicBezTo>
                      <a:pt x="6724" y="-961"/>
                      <a:pt x="12954" y="-961"/>
                      <a:pt x="16796" y="2882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0088E4"/>
                  </a:gs>
                  <a:gs pos="100000">
                    <a:srgbClr val="0080D7"/>
                  </a:gs>
                </a:gsLst>
                <a:lin ang="16200000" scaled="0"/>
              </a:gra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  <a:endParaRPr sz="1800"/>
              </a:p>
            </p:txBody>
          </p:sp>
          <p:sp>
            <p:nvSpPr>
              <p:cNvPr id="89" name="Shape 89"/>
              <p:cNvSpPr/>
              <p:nvPr/>
            </p:nvSpPr>
            <p:spPr>
              <a:xfrm>
                <a:off x="1049337" y="627062"/>
                <a:ext cx="485776" cy="30480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19679" h="19679" extrusionOk="0">
                    <a:moveTo>
                      <a:pt x="16796" y="2882"/>
                    </a:moveTo>
                    <a:cubicBezTo>
                      <a:pt x="20639" y="6724"/>
                      <a:pt x="20639" y="12954"/>
                      <a:pt x="16796" y="16796"/>
                    </a:cubicBezTo>
                    <a:cubicBezTo>
                      <a:pt x="12954" y="20639"/>
                      <a:pt x="6724" y="20639"/>
                      <a:pt x="2882" y="16796"/>
                    </a:cubicBezTo>
                    <a:cubicBezTo>
                      <a:pt x="-961" y="12954"/>
                      <a:pt x="-961" y="6724"/>
                      <a:pt x="2882" y="2882"/>
                    </a:cubicBezTo>
                    <a:cubicBezTo>
                      <a:pt x="6724" y="-961"/>
                      <a:pt x="12954" y="-961"/>
                      <a:pt x="16796" y="2882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0088E4"/>
                  </a:gs>
                  <a:gs pos="100000">
                    <a:srgbClr val="0077C8"/>
                  </a:gs>
                </a:gsLst>
                <a:lin ang="16200000" scaled="0"/>
              </a:gra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  <a:endParaRPr sz="1800"/>
              </a:p>
            </p:txBody>
          </p:sp>
          <p:sp>
            <p:nvSpPr>
              <p:cNvPr id="90" name="Shape 90"/>
              <p:cNvSpPr/>
              <p:nvPr/>
            </p:nvSpPr>
            <p:spPr>
              <a:xfrm>
                <a:off x="1111250" y="674687"/>
                <a:ext cx="360363" cy="21431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19679" h="19679" extrusionOk="0">
                    <a:moveTo>
                      <a:pt x="16796" y="2882"/>
                    </a:moveTo>
                    <a:cubicBezTo>
                      <a:pt x="20639" y="6724"/>
                      <a:pt x="20639" y="12954"/>
                      <a:pt x="16796" y="16796"/>
                    </a:cubicBezTo>
                    <a:cubicBezTo>
                      <a:pt x="12954" y="20639"/>
                      <a:pt x="6724" y="20639"/>
                      <a:pt x="2882" y="16796"/>
                    </a:cubicBezTo>
                    <a:cubicBezTo>
                      <a:pt x="-961" y="12954"/>
                      <a:pt x="-961" y="6724"/>
                      <a:pt x="2882" y="2882"/>
                    </a:cubicBezTo>
                    <a:cubicBezTo>
                      <a:pt x="6724" y="-961"/>
                      <a:pt x="12954" y="-961"/>
                      <a:pt x="16796" y="2882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007CCF"/>
                  </a:gs>
                  <a:gs pos="100000">
                    <a:srgbClr val="0088E4"/>
                  </a:gs>
                </a:gsLst>
                <a:lin ang="13500000" scaled="0"/>
              </a:gra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  <a:endParaRPr sz="1800"/>
              </a:p>
            </p:txBody>
          </p:sp>
          <p:sp>
            <p:nvSpPr>
              <p:cNvPr id="91" name="Shape 91"/>
              <p:cNvSpPr/>
              <p:nvPr/>
            </p:nvSpPr>
            <p:spPr>
              <a:xfrm>
                <a:off x="1216024" y="739775"/>
                <a:ext cx="142877" cy="9525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19679" h="19679" extrusionOk="0">
                    <a:moveTo>
                      <a:pt x="16796" y="2882"/>
                    </a:moveTo>
                    <a:cubicBezTo>
                      <a:pt x="20639" y="6724"/>
                      <a:pt x="20639" y="12954"/>
                      <a:pt x="16796" y="16796"/>
                    </a:cubicBezTo>
                    <a:cubicBezTo>
                      <a:pt x="12954" y="20639"/>
                      <a:pt x="6724" y="20639"/>
                      <a:pt x="2882" y="16796"/>
                    </a:cubicBezTo>
                    <a:cubicBezTo>
                      <a:pt x="-961" y="12954"/>
                      <a:pt x="-961" y="6724"/>
                      <a:pt x="2882" y="2882"/>
                    </a:cubicBezTo>
                    <a:cubicBezTo>
                      <a:pt x="6724" y="-961"/>
                      <a:pt x="12954" y="-961"/>
                      <a:pt x="16796" y="2882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007CCF"/>
                  </a:gs>
                  <a:gs pos="100000">
                    <a:srgbClr val="0088E4"/>
                  </a:gs>
                </a:gsLst>
                <a:lin ang="10800000" scaled="0"/>
              </a:gra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  <a:endParaRPr sz="1800"/>
              </a:p>
            </p:txBody>
          </p:sp>
          <p:sp>
            <p:nvSpPr>
              <p:cNvPr id="92" name="Shape 92"/>
              <p:cNvSpPr/>
              <p:nvPr/>
            </p:nvSpPr>
            <p:spPr>
              <a:xfrm>
                <a:off x="1284287" y="303212"/>
                <a:ext cx="712789" cy="29527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89" y="697"/>
                    </a:moveTo>
                    <a:lnTo>
                      <a:pt x="7232" y="2090"/>
                    </a:lnTo>
                    <a:lnTo>
                      <a:pt x="10366" y="4181"/>
                    </a:lnTo>
                    <a:lnTo>
                      <a:pt x="13259" y="6968"/>
                    </a:lnTo>
                    <a:lnTo>
                      <a:pt x="15862" y="9755"/>
                    </a:lnTo>
                    <a:lnTo>
                      <a:pt x="18177" y="13239"/>
                    </a:lnTo>
                    <a:lnTo>
                      <a:pt x="20202" y="17419"/>
                    </a:lnTo>
                    <a:lnTo>
                      <a:pt x="21600" y="21600"/>
                    </a:lnTo>
                    <a:lnTo>
                      <a:pt x="21600" y="18813"/>
                    </a:lnTo>
                    <a:lnTo>
                      <a:pt x="19912" y="14632"/>
                    </a:lnTo>
                    <a:lnTo>
                      <a:pt x="17887" y="11148"/>
                    </a:lnTo>
                    <a:lnTo>
                      <a:pt x="15573" y="7665"/>
                    </a:lnTo>
                    <a:lnTo>
                      <a:pt x="12970" y="5574"/>
                    </a:lnTo>
                    <a:lnTo>
                      <a:pt x="6943" y="1394"/>
                    </a:lnTo>
                    <a:lnTo>
                      <a:pt x="3761" y="697"/>
                    </a:lnTo>
                    <a:lnTo>
                      <a:pt x="289" y="0"/>
                    </a:lnTo>
                    <a:lnTo>
                      <a:pt x="0" y="0"/>
                    </a:lnTo>
                    <a:lnTo>
                      <a:pt x="0" y="697"/>
                    </a:lnTo>
                    <a:lnTo>
                      <a:pt x="289" y="697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rgbClr val="0088E4"/>
                  </a:gs>
                  <a:gs pos="100000">
                    <a:srgbClr val="007CCF"/>
                  </a:gs>
                </a:gsLst>
                <a:lin ang="16200000" scaled="0"/>
              </a:gra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  <a:latin typeface="Tahoma"/>
                    <a:ea typeface="Tahoma"/>
                    <a:cs typeface="Tahoma"/>
                    <a:sym typeface="Tahoma"/>
                  </a:defRPr>
                </a:pPr>
                <a:endParaRPr sz="1800"/>
              </a:p>
            </p:txBody>
          </p:sp>
          <p:sp>
            <p:nvSpPr>
              <p:cNvPr id="93" name="Shape 93"/>
              <p:cNvSpPr/>
              <p:nvPr/>
            </p:nvSpPr>
            <p:spPr>
              <a:xfrm>
                <a:off x="581025" y="350837"/>
                <a:ext cx="1416051" cy="73342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558" y="12904"/>
                    </a:moveTo>
                    <a:lnTo>
                      <a:pt x="704" y="10379"/>
                    </a:lnTo>
                    <a:lnTo>
                      <a:pt x="1432" y="8135"/>
                    </a:lnTo>
                    <a:lnTo>
                      <a:pt x="2306" y="6171"/>
                    </a:lnTo>
                    <a:lnTo>
                      <a:pt x="3616" y="4488"/>
                    </a:lnTo>
                    <a:lnTo>
                      <a:pt x="5072" y="2805"/>
                    </a:lnTo>
                    <a:lnTo>
                      <a:pt x="6820" y="1683"/>
                    </a:lnTo>
                    <a:lnTo>
                      <a:pt x="8834" y="1122"/>
                    </a:lnTo>
                    <a:lnTo>
                      <a:pt x="10873" y="842"/>
                    </a:lnTo>
                    <a:lnTo>
                      <a:pt x="12911" y="1122"/>
                    </a:lnTo>
                    <a:lnTo>
                      <a:pt x="14780" y="1683"/>
                    </a:lnTo>
                    <a:lnTo>
                      <a:pt x="16528" y="2805"/>
                    </a:lnTo>
                    <a:lnTo>
                      <a:pt x="17984" y="4488"/>
                    </a:lnTo>
                    <a:lnTo>
                      <a:pt x="19294" y="6171"/>
                    </a:lnTo>
                    <a:lnTo>
                      <a:pt x="20168" y="8135"/>
                    </a:lnTo>
                    <a:lnTo>
                      <a:pt x="20896" y="10379"/>
                    </a:lnTo>
                    <a:lnTo>
                      <a:pt x="21042" y="12904"/>
                    </a:lnTo>
                    <a:lnTo>
                      <a:pt x="20751" y="15429"/>
                    </a:lnTo>
                    <a:lnTo>
                      <a:pt x="20168" y="17673"/>
                    </a:lnTo>
                    <a:lnTo>
                      <a:pt x="19003" y="19917"/>
                    </a:lnTo>
                    <a:lnTo>
                      <a:pt x="17547" y="21600"/>
                    </a:lnTo>
                    <a:lnTo>
                      <a:pt x="18566" y="21600"/>
                    </a:lnTo>
                    <a:lnTo>
                      <a:pt x="19877" y="19917"/>
                    </a:lnTo>
                    <a:lnTo>
                      <a:pt x="20751" y="17673"/>
                    </a:lnTo>
                    <a:lnTo>
                      <a:pt x="21454" y="15429"/>
                    </a:lnTo>
                    <a:lnTo>
                      <a:pt x="21600" y="12904"/>
                    </a:lnTo>
                    <a:lnTo>
                      <a:pt x="21454" y="10379"/>
                    </a:lnTo>
                    <a:lnTo>
                      <a:pt x="20751" y="7855"/>
                    </a:lnTo>
                    <a:lnTo>
                      <a:pt x="19731" y="5610"/>
                    </a:lnTo>
                    <a:lnTo>
                      <a:pt x="18421" y="3927"/>
                    </a:lnTo>
                    <a:lnTo>
                      <a:pt x="16819" y="2244"/>
                    </a:lnTo>
                    <a:lnTo>
                      <a:pt x="15071" y="1122"/>
                    </a:lnTo>
                    <a:lnTo>
                      <a:pt x="13057" y="281"/>
                    </a:lnTo>
                    <a:lnTo>
                      <a:pt x="10873" y="0"/>
                    </a:lnTo>
                    <a:lnTo>
                      <a:pt x="8689" y="281"/>
                    </a:lnTo>
                    <a:lnTo>
                      <a:pt x="6674" y="1122"/>
                    </a:lnTo>
                    <a:lnTo>
                      <a:pt x="4781" y="2244"/>
                    </a:lnTo>
                    <a:lnTo>
                      <a:pt x="3179" y="3927"/>
                    </a:lnTo>
                    <a:lnTo>
                      <a:pt x="1869" y="5610"/>
                    </a:lnTo>
                    <a:lnTo>
                      <a:pt x="849" y="7855"/>
                    </a:lnTo>
                    <a:lnTo>
                      <a:pt x="291" y="10379"/>
                    </a:lnTo>
                    <a:lnTo>
                      <a:pt x="0" y="12904"/>
                    </a:lnTo>
                    <a:lnTo>
                      <a:pt x="146" y="15429"/>
                    </a:lnTo>
                    <a:lnTo>
                      <a:pt x="849" y="17673"/>
                    </a:lnTo>
                    <a:lnTo>
                      <a:pt x="1723" y="19917"/>
                    </a:lnTo>
                    <a:lnTo>
                      <a:pt x="3034" y="21600"/>
                    </a:lnTo>
                    <a:lnTo>
                      <a:pt x="4053" y="21600"/>
                    </a:lnTo>
                    <a:lnTo>
                      <a:pt x="2597" y="19917"/>
                    </a:lnTo>
                    <a:lnTo>
                      <a:pt x="1432" y="17673"/>
                    </a:lnTo>
                    <a:lnTo>
                      <a:pt x="849" y="15429"/>
                    </a:lnTo>
                    <a:lnTo>
                      <a:pt x="558" y="12904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rgbClr val="0073C1"/>
                  </a:gs>
                  <a:gs pos="100000">
                    <a:srgbClr val="0088E4"/>
                  </a:gs>
                </a:gsLst>
                <a:lin ang="13500000" scaled="0"/>
              </a:gra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  <a:latin typeface="Tahoma"/>
                    <a:ea typeface="Tahoma"/>
                    <a:cs typeface="Tahoma"/>
                    <a:sym typeface="Tahoma"/>
                  </a:defRPr>
                </a:pPr>
                <a:endParaRPr sz="1800"/>
              </a:p>
            </p:txBody>
          </p:sp>
          <p:sp>
            <p:nvSpPr>
              <p:cNvPr id="94" name="Shape 94"/>
              <p:cNvSpPr/>
              <p:nvPr/>
            </p:nvSpPr>
            <p:spPr>
              <a:xfrm>
                <a:off x="485774" y="312737"/>
                <a:ext cx="646114" cy="77152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958" y="13333"/>
                    </a:moveTo>
                    <a:lnTo>
                      <a:pt x="1277" y="10933"/>
                    </a:lnTo>
                    <a:lnTo>
                      <a:pt x="2554" y="8800"/>
                    </a:lnTo>
                    <a:lnTo>
                      <a:pt x="4416" y="6667"/>
                    </a:lnTo>
                    <a:lnTo>
                      <a:pt x="6969" y="4800"/>
                    </a:lnTo>
                    <a:lnTo>
                      <a:pt x="9842" y="3200"/>
                    </a:lnTo>
                    <a:lnTo>
                      <a:pt x="13354" y="1867"/>
                    </a:lnTo>
                    <a:lnTo>
                      <a:pt x="17503" y="1067"/>
                    </a:lnTo>
                    <a:lnTo>
                      <a:pt x="21600" y="267"/>
                    </a:lnTo>
                    <a:lnTo>
                      <a:pt x="21600" y="0"/>
                    </a:lnTo>
                    <a:lnTo>
                      <a:pt x="17184" y="533"/>
                    </a:lnTo>
                    <a:lnTo>
                      <a:pt x="13034" y="1600"/>
                    </a:lnTo>
                    <a:lnTo>
                      <a:pt x="9523" y="2933"/>
                    </a:lnTo>
                    <a:lnTo>
                      <a:pt x="6331" y="4533"/>
                    </a:lnTo>
                    <a:lnTo>
                      <a:pt x="3831" y="6400"/>
                    </a:lnTo>
                    <a:lnTo>
                      <a:pt x="1596" y="8533"/>
                    </a:lnTo>
                    <a:lnTo>
                      <a:pt x="319" y="10933"/>
                    </a:lnTo>
                    <a:lnTo>
                      <a:pt x="0" y="13333"/>
                    </a:lnTo>
                    <a:lnTo>
                      <a:pt x="319" y="15467"/>
                    </a:lnTo>
                    <a:lnTo>
                      <a:pt x="1596" y="17600"/>
                    </a:lnTo>
                    <a:lnTo>
                      <a:pt x="3511" y="19733"/>
                    </a:lnTo>
                    <a:lnTo>
                      <a:pt x="5693" y="21600"/>
                    </a:lnTo>
                    <a:lnTo>
                      <a:pt x="6969" y="21600"/>
                    </a:lnTo>
                    <a:lnTo>
                      <a:pt x="4416" y="20000"/>
                    </a:lnTo>
                    <a:lnTo>
                      <a:pt x="2554" y="17867"/>
                    </a:lnTo>
                    <a:lnTo>
                      <a:pt x="1277" y="15733"/>
                    </a:lnTo>
                    <a:lnTo>
                      <a:pt x="958" y="13333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rgbClr val="007CCF"/>
                  </a:gs>
                  <a:gs pos="100000">
                    <a:srgbClr val="0088E4"/>
                  </a:gs>
                </a:gsLst>
                <a:lin ang="10800000" scaled="0"/>
              </a:gra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  <a:latin typeface="Tahoma"/>
                    <a:ea typeface="Tahoma"/>
                    <a:cs typeface="Tahoma"/>
                    <a:sym typeface="Tahoma"/>
                  </a:defRPr>
                </a:pPr>
                <a:endParaRPr sz="1800"/>
              </a:p>
            </p:txBody>
          </p:sp>
          <p:sp>
            <p:nvSpPr>
              <p:cNvPr id="95" name="Shape 95"/>
              <p:cNvSpPr/>
              <p:nvPr/>
            </p:nvSpPr>
            <p:spPr>
              <a:xfrm>
                <a:off x="1922462" y="655637"/>
                <a:ext cx="171451" cy="40005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7966" y="7200"/>
                    </a:moveTo>
                    <a:lnTo>
                      <a:pt x="16755" y="11314"/>
                    </a:lnTo>
                    <a:lnTo>
                      <a:pt x="13121" y="14914"/>
                    </a:lnTo>
                    <a:lnTo>
                      <a:pt x="7267" y="18514"/>
                    </a:lnTo>
                    <a:lnTo>
                      <a:pt x="0" y="21600"/>
                    </a:lnTo>
                    <a:lnTo>
                      <a:pt x="3634" y="21600"/>
                    </a:lnTo>
                    <a:lnTo>
                      <a:pt x="10699" y="18514"/>
                    </a:lnTo>
                    <a:lnTo>
                      <a:pt x="16755" y="14914"/>
                    </a:lnTo>
                    <a:lnTo>
                      <a:pt x="20389" y="11314"/>
                    </a:lnTo>
                    <a:lnTo>
                      <a:pt x="21600" y="7200"/>
                    </a:lnTo>
                    <a:lnTo>
                      <a:pt x="20389" y="3600"/>
                    </a:lnTo>
                    <a:lnTo>
                      <a:pt x="17966" y="0"/>
                    </a:lnTo>
                    <a:lnTo>
                      <a:pt x="13121" y="0"/>
                    </a:lnTo>
                    <a:lnTo>
                      <a:pt x="16755" y="3600"/>
                    </a:lnTo>
                    <a:lnTo>
                      <a:pt x="17966" y="7200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rgbClr val="006FBB"/>
                  </a:gs>
                  <a:gs pos="100000">
                    <a:srgbClr val="0088E4"/>
                  </a:gs>
                </a:gsLst>
                <a:lin ang="16200000" scaled="0"/>
              </a:gra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  <a:latin typeface="Tahoma"/>
                    <a:ea typeface="Tahoma"/>
                    <a:cs typeface="Tahoma"/>
                    <a:sym typeface="Tahoma"/>
                  </a:defRPr>
                </a:pPr>
                <a:endParaRPr sz="1800"/>
              </a:p>
            </p:txBody>
          </p:sp>
          <p:sp>
            <p:nvSpPr>
              <p:cNvPr id="96" name="Shape 96"/>
              <p:cNvSpPr/>
              <p:nvPr/>
            </p:nvSpPr>
            <p:spPr>
              <a:xfrm>
                <a:off x="463550" y="85725"/>
                <a:ext cx="1325563" cy="23812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3400" y="2592"/>
                    </a:moveTo>
                    <a:lnTo>
                      <a:pt x="15443" y="3456"/>
                    </a:lnTo>
                    <a:lnTo>
                      <a:pt x="17642" y="4320"/>
                    </a:lnTo>
                    <a:lnTo>
                      <a:pt x="19531" y="6048"/>
                    </a:lnTo>
                    <a:lnTo>
                      <a:pt x="21419" y="8640"/>
                    </a:lnTo>
                    <a:lnTo>
                      <a:pt x="21600" y="6048"/>
                    </a:lnTo>
                    <a:lnTo>
                      <a:pt x="19686" y="3456"/>
                    </a:lnTo>
                    <a:lnTo>
                      <a:pt x="17797" y="1728"/>
                    </a:lnTo>
                    <a:lnTo>
                      <a:pt x="13400" y="0"/>
                    </a:lnTo>
                    <a:lnTo>
                      <a:pt x="9623" y="1728"/>
                    </a:lnTo>
                    <a:lnTo>
                      <a:pt x="6001" y="5184"/>
                    </a:lnTo>
                    <a:lnTo>
                      <a:pt x="2846" y="11232"/>
                    </a:lnTo>
                    <a:lnTo>
                      <a:pt x="0" y="19008"/>
                    </a:lnTo>
                    <a:lnTo>
                      <a:pt x="491" y="21600"/>
                    </a:lnTo>
                    <a:lnTo>
                      <a:pt x="3156" y="13824"/>
                    </a:lnTo>
                    <a:lnTo>
                      <a:pt x="6312" y="7776"/>
                    </a:lnTo>
                    <a:lnTo>
                      <a:pt x="9778" y="4320"/>
                    </a:lnTo>
                    <a:lnTo>
                      <a:pt x="13400" y="2592"/>
                    </a:lnTo>
                    <a:close/>
                  </a:path>
                </a:pathLst>
              </a:custGeom>
              <a:solidFill>
                <a:srgbClr val="0088E4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  <a:latin typeface="Tahoma"/>
                    <a:ea typeface="Tahoma"/>
                    <a:cs typeface="Tahoma"/>
                    <a:sym typeface="Tahoma"/>
                  </a:defRPr>
                </a:pPr>
                <a:endParaRPr sz="1800"/>
              </a:p>
            </p:txBody>
          </p:sp>
          <p:sp>
            <p:nvSpPr>
              <p:cNvPr id="97" name="Shape 97"/>
              <p:cNvSpPr/>
              <p:nvPr/>
            </p:nvSpPr>
            <p:spPr>
              <a:xfrm>
                <a:off x="144462" y="352425"/>
                <a:ext cx="271463" cy="73183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3916" y="12323"/>
                    </a:moveTo>
                    <a:lnTo>
                      <a:pt x="5432" y="8949"/>
                    </a:lnTo>
                    <a:lnTo>
                      <a:pt x="8463" y="6138"/>
                    </a:lnTo>
                    <a:lnTo>
                      <a:pt x="14653" y="3374"/>
                    </a:lnTo>
                    <a:lnTo>
                      <a:pt x="21600" y="843"/>
                    </a:lnTo>
                    <a:lnTo>
                      <a:pt x="19326" y="0"/>
                    </a:lnTo>
                    <a:lnTo>
                      <a:pt x="10863" y="2811"/>
                    </a:lnTo>
                    <a:lnTo>
                      <a:pt x="5432" y="5623"/>
                    </a:lnTo>
                    <a:lnTo>
                      <a:pt x="1642" y="8949"/>
                    </a:lnTo>
                    <a:lnTo>
                      <a:pt x="0" y="12323"/>
                    </a:lnTo>
                    <a:lnTo>
                      <a:pt x="758" y="14853"/>
                    </a:lnTo>
                    <a:lnTo>
                      <a:pt x="3158" y="17102"/>
                    </a:lnTo>
                    <a:lnTo>
                      <a:pt x="6189" y="19351"/>
                    </a:lnTo>
                    <a:lnTo>
                      <a:pt x="10863" y="21600"/>
                    </a:lnTo>
                    <a:lnTo>
                      <a:pt x="15411" y="21600"/>
                    </a:lnTo>
                    <a:lnTo>
                      <a:pt x="10863" y="19351"/>
                    </a:lnTo>
                    <a:lnTo>
                      <a:pt x="6947" y="17102"/>
                    </a:lnTo>
                    <a:lnTo>
                      <a:pt x="4674" y="14853"/>
                    </a:lnTo>
                    <a:lnTo>
                      <a:pt x="3916" y="12323"/>
                    </a:lnTo>
                    <a:close/>
                  </a:path>
                </a:pathLst>
              </a:custGeom>
              <a:solidFill>
                <a:srgbClr val="0088E4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  <a:latin typeface="Tahoma"/>
                    <a:ea typeface="Tahoma"/>
                    <a:cs typeface="Tahoma"/>
                    <a:sym typeface="Tahoma"/>
                  </a:defRPr>
                </a:pPr>
                <a:endParaRPr sz="1800"/>
              </a:p>
            </p:txBody>
          </p:sp>
          <p:sp>
            <p:nvSpPr>
              <p:cNvPr id="98" name="Shape 98"/>
              <p:cNvSpPr/>
              <p:nvPr/>
            </p:nvSpPr>
            <p:spPr>
              <a:xfrm>
                <a:off x="1865312" y="190500"/>
                <a:ext cx="571501" cy="89376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14004"/>
                    </a:moveTo>
                    <a:lnTo>
                      <a:pt x="21180" y="11702"/>
                    </a:lnTo>
                    <a:lnTo>
                      <a:pt x="20100" y="9630"/>
                    </a:lnTo>
                    <a:lnTo>
                      <a:pt x="18300" y="7827"/>
                    </a:lnTo>
                    <a:lnTo>
                      <a:pt x="15720" y="5985"/>
                    </a:lnTo>
                    <a:lnTo>
                      <a:pt x="12780" y="4144"/>
                    </a:lnTo>
                    <a:lnTo>
                      <a:pt x="9540" y="2532"/>
                    </a:lnTo>
                    <a:lnTo>
                      <a:pt x="5520" y="1151"/>
                    </a:lnTo>
                    <a:lnTo>
                      <a:pt x="1140" y="0"/>
                    </a:lnTo>
                    <a:lnTo>
                      <a:pt x="0" y="460"/>
                    </a:lnTo>
                    <a:lnTo>
                      <a:pt x="4020" y="1611"/>
                    </a:lnTo>
                    <a:lnTo>
                      <a:pt x="8040" y="2993"/>
                    </a:lnTo>
                    <a:lnTo>
                      <a:pt x="11340" y="4374"/>
                    </a:lnTo>
                    <a:lnTo>
                      <a:pt x="14280" y="6215"/>
                    </a:lnTo>
                    <a:lnTo>
                      <a:pt x="16440" y="8057"/>
                    </a:lnTo>
                    <a:lnTo>
                      <a:pt x="17940" y="9860"/>
                    </a:lnTo>
                    <a:lnTo>
                      <a:pt x="19020" y="11932"/>
                    </a:lnTo>
                    <a:lnTo>
                      <a:pt x="19380" y="14004"/>
                    </a:lnTo>
                    <a:lnTo>
                      <a:pt x="19020" y="16075"/>
                    </a:lnTo>
                    <a:lnTo>
                      <a:pt x="17940" y="17917"/>
                    </a:lnTo>
                    <a:lnTo>
                      <a:pt x="16440" y="19758"/>
                    </a:lnTo>
                    <a:lnTo>
                      <a:pt x="14280" y="21600"/>
                    </a:lnTo>
                    <a:lnTo>
                      <a:pt x="16080" y="21600"/>
                    </a:lnTo>
                    <a:lnTo>
                      <a:pt x="18660" y="19758"/>
                    </a:lnTo>
                    <a:lnTo>
                      <a:pt x="20100" y="17917"/>
                    </a:lnTo>
                    <a:lnTo>
                      <a:pt x="21180" y="16075"/>
                    </a:lnTo>
                    <a:lnTo>
                      <a:pt x="21600" y="14004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rgbClr val="0077C8"/>
                  </a:gs>
                  <a:gs pos="100000">
                    <a:srgbClr val="0088E4"/>
                  </a:gs>
                </a:gsLst>
                <a:lin ang="16200000" scaled="0"/>
              </a:gra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  <a:latin typeface="Tahoma"/>
                    <a:ea typeface="Tahoma"/>
                    <a:cs typeface="Tahoma"/>
                    <a:sym typeface="Tahoma"/>
                  </a:defRPr>
                </a:pPr>
                <a:endParaRPr sz="1800"/>
              </a:p>
            </p:txBody>
          </p:sp>
          <p:sp>
            <p:nvSpPr>
              <p:cNvPr id="99" name="Shape 99"/>
              <p:cNvSpPr/>
              <p:nvPr/>
            </p:nvSpPr>
            <p:spPr>
              <a:xfrm>
                <a:off x="860425" y="0"/>
                <a:ext cx="1711325" cy="67468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099" y="21600"/>
                    </a:moveTo>
                    <a:lnTo>
                      <a:pt x="21600" y="21295"/>
                    </a:lnTo>
                    <a:lnTo>
                      <a:pt x="21360" y="19160"/>
                    </a:lnTo>
                    <a:lnTo>
                      <a:pt x="20979" y="17077"/>
                    </a:lnTo>
                    <a:lnTo>
                      <a:pt x="19757" y="12808"/>
                    </a:lnTo>
                    <a:lnTo>
                      <a:pt x="18174" y="9148"/>
                    </a:lnTo>
                    <a:lnTo>
                      <a:pt x="16230" y="6099"/>
                    </a:lnTo>
                    <a:lnTo>
                      <a:pt x="13906" y="3659"/>
                    </a:lnTo>
                    <a:lnTo>
                      <a:pt x="11221" y="1525"/>
                    </a:lnTo>
                    <a:lnTo>
                      <a:pt x="8416" y="305"/>
                    </a:lnTo>
                    <a:lnTo>
                      <a:pt x="5370" y="0"/>
                    </a:lnTo>
                    <a:lnTo>
                      <a:pt x="2685" y="305"/>
                    </a:lnTo>
                    <a:lnTo>
                      <a:pt x="0" y="1220"/>
                    </a:lnTo>
                    <a:lnTo>
                      <a:pt x="240" y="1830"/>
                    </a:lnTo>
                    <a:lnTo>
                      <a:pt x="2685" y="915"/>
                    </a:lnTo>
                    <a:lnTo>
                      <a:pt x="5370" y="610"/>
                    </a:lnTo>
                    <a:lnTo>
                      <a:pt x="8416" y="915"/>
                    </a:lnTo>
                    <a:lnTo>
                      <a:pt x="11101" y="2135"/>
                    </a:lnTo>
                    <a:lnTo>
                      <a:pt x="13665" y="4269"/>
                    </a:lnTo>
                    <a:lnTo>
                      <a:pt x="15990" y="6709"/>
                    </a:lnTo>
                    <a:lnTo>
                      <a:pt x="17933" y="9758"/>
                    </a:lnTo>
                    <a:lnTo>
                      <a:pt x="19396" y="13417"/>
                    </a:lnTo>
                    <a:lnTo>
                      <a:pt x="20017" y="15247"/>
                    </a:lnTo>
                    <a:lnTo>
                      <a:pt x="20498" y="17382"/>
                    </a:lnTo>
                    <a:lnTo>
                      <a:pt x="20859" y="19465"/>
                    </a:lnTo>
                    <a:lnTo>
                      <a:pt x="21099" y="21600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rgbClr val="0077C8"/>
                  </a:gs>
                  <a:gs pos="100000">
                    <a:srgbClr val="0088E4"/>
                  </a:gs>
                </a:gsLst>
                <a:lin ang="16200000" scaled="0"/>
              </a:gra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  <a:latin typeface="Tahoma"/>
                    <a:ea typeface="Tahoma"/>
                    <a:cs typeface="Tahoma"/>
                    <a:sym typeface="Tahoma"/>
                  </a:defRPr>
                </a:pPr>
                <a:endParaRPr sz="1800"/>
              </a:p>
            </p:txBody>
          </p:sp>
          <p:sp>
            <p:nvSpPr>
              <p:cNvPr id="100" name="Shape 100"/>
              <p:cNvSpPr/>
              <p:nvPr/>
            </p:nvSpPr>
            <p:spPr>
              <a:xfrm>
                <a:off x="2425700" y="712787"/>
                <a:ext cx="155575" cy="37147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21600"/>
                    </a:moveTo>
                    <a:lnTo>
                      <a:pt x="5510" y="21600"/>
                    </a:lnTo>
                    <a:lnTo>
                      <a:pt x="12122" y="17169"/>
                    </a:lnTo>
                    <a:lnTo>
                      <a:pt x="17633" y="12738"/>
                    </a:lnTo>
                    <a:lnTo>
                      <a:pt x="20278" y="8308"/>
                    </a:lnTo>
                    <a:lnTo>
                      <a:pt x="21600" y="3323"/>
                    </a:lnTo>
                    <a:lnTo>
                      <a:pt x="21600" y="0"/>
                    </a:lnTo>
                    <a:lnTo>
                      <a:pt x="16310" y="0"/>
                    </a:lnTo>
                    <a:lnTo>
                      <a:pt x="16310" y="3323"/>
                    </a:lnTo>
                    <a:lnTo>
                      <a:pt x="14767" y="8308"/>
                    </a:lnTo>
                    <a:lnTo>
                      <a:pt x="12122" y="12738"/>
                    </a:lnTo>
                    <a:lnTo>
                      <a:pt x="6833" y="17169"/>
                    </a:lnTo>
                    <a:lnTo>
                      <a:pt x="0" y="21600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rgbClr val="0077C8"/>
                  </a:gs>
                  <a:gs pos="100000">
                    <a:srgbClr val="0088E4"/>
                  </a:gs>
                </a:gsLst>
                <a:lin ang="16200000" scaled="0"/>
              </a:gra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  <a:latin typeface="Tahoma"/>
                    <a:ea typeface="Tahoma"/>
                    <a:cs typeface="Tahoma"/>
                    <a:sym typeface="Tahoma"/>
                  </a:defRPr>
                </a:pPr>
                <a:endParaRPr sz="1800"/>
              </a:p>
            </p:txBody>
          </p:sp>
          <p:sp>
            <p:nvSpPr>
              <p:cNvPr id="101" name="Shape 101"/>
              <p:cNvSpPr/>
              <p:nvPr/>
            </p:nvSpPr>
            <p:spPr>
              <a:xfrm>
                <a:off x="0" y="66675"/>
                <a:ext cx="763588" cy="101758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808" y="14928"/>
                    </a:moveTo>
                    <a:lnTo>
                      <a:pt x="1078" y="12502"/>
                    </a:lnTo>
                    <a:lnTo>
                      <a:pt x="2470" y="10278"/>
                    </a:lnTo>
                    <a:lnTo>
                      <a:pt x="4086" y="8290"/>
                    </a:lnTo>
                    <a:lnTo>
                      <a:pt x="6556" y="6268"/>
                    </a:lnTo>
                    <a:lnTo>
                      <a:pt x="9565" y="4448"/>
                    </a:lnTo>
                    <a:lnTo>
                      <a:pt x="13113" y="2831"/>
                    </a:lnTo>
                    <a:lnTo>
                      <a:pt x="17244" y="1617"/>
                    </a:lnTo>
                    <a:lnTo>
                      <a:pt x="21600" y="404"/>
                    </a:lnTo>
                    <a:lnTo>
                      <a:pt x="20522" y="0"/>
                    </a:lnTo>
                    <a:lnTo>
                      <a:pt x="16121" y="1213"/>
                    </a:lnTo>
                    <a:lnTo>
                      <a:pt x="12304" y="2628"/>
                    </a:lnTo>
                    <a:lnTo>
                      <a:pt x="8757" y="4246"/>
                    </a:lnTo>
                    <a:lnTo>
                      <a:pt x="5748" y="6066"/>
                    </a:lnTo>
                    <a:lnTo>
                      <a:pt x="3278" y="8087"/>
                    </a:lnTo>
                    <a:lnTo>
                      <a:pt x="1662" y="10278"/>
                    </a:lnTo>
                    <a:lnTo>
                      <a:pt x="269" y="12502"/>
                    </a:lnTo>
                    <a:lnTo>
                      <a:pt x="0" y="14928"/>
                    </a:lnTo>
                    <a:lnTo>
                      <a:pt x="269" y="16748"/>
                    </a:lnTo>
                    <a:lnTo>
                      <a:pt x="808" y="18365"/>
                    </a:lnTo>
                    <a:lnTo>
                      <a:pt x="1931" y="19983"/>
                    </a:lnTo>
                    <a:lnTo>
                      <a:pt x="3278" y="21600"/>
                    </a:lnTo>
                    <a:lnTo>
                      <a:pt x="4356" y="21600"/>
                    </a:lnTo>
                    <a:lnTo>
                      <a:pt x="3009" y="19983"/>
                    </a:lnTo>
                    <a:lnTo>
                      <a:pt x="1931" y="18365"/>
                    </a:lnTo>
                    <a:lnTo>
                      <a:pt x="1078" y="16748"/>
                    </a:lnTo>
                    <a:lnTo>
                      <a:pt x="808" y="14928"/>
                    </a:lnTo>
                    <a:close/>
                  </a:path>
                </a:pathLst>
              </a:custGeom>
              <a:solidFill>
                <a:srgbClr val="0088E4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  <a:latin typeface="Tahoma"/>
                    <a:ea typeface="Tahoma"/>
                    <a:cs typeface="Tahoma"/>
                    <a:sym typeface="Tahoma"/>
                  </a:defRPr>
                </a:pPr>
                <a:endParaRPr sz="1800"/>
              </a:p>
            </p:txBody>
          </p:sp>
        </p:grpSp>
        <p:grpSp>
          <p:nvGrpSpPr>
            <p:cNvPr id="120" name="Group 120"/>
            <p:cNvGrpSpPr/>
            <p:nvPr/>
          </p:nvGrpSpPr>
          <p:grpSpPr>
            <a:xfrm>
              <a:off x="6550025" y="1066800"/>
              <a:ext cx="2144713" cy="1303338"/>
              <a:chOff x="0" y="0"/>
              <a:chExt cx="2144712" cy="1303337"/>
            </a:xfrm>
          </p:grpSpPr>
          <p:sp>
            <p:nvSpPr>
              <p:cNvPr id="103" name="Shape 103"/>
              <p:cNvSpPr/>
              <p:nvPr/>
            </p:nvSpPr>
            <p:spPr>
              <a:xfrm>
                <a:off x="114300" y="66675"/>
                <a:ext cx="1906588" cy="116046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863" y="0"/>
                    </a:moveTo>
                    <a:lnTo>
                      <a:pt x="8705" y="177"/>
                    </a:lnTo>
                    <a:lnTo>
                      <a:pt x="6654" y="886"/>
                    </a:lnTo>
                    <a:lnTo>
                      <a:pt x="4730" y="1773"/>
                    </a:lnTo>
                    <a:lnTo>
                      <a:pt x="3219" y="3191"/>
                    </a:lnTo>
                    <a:lnTo>
                      <a:pt x="1816" y="4787"/>
                    </a:lnTo>
                    <a:lnTo>
                      <a:pt x="863" y="6560"/>
                    </a:lnTo>
                    <a:lnTo>
                      <a:pt x="216" y="8687"/>
                    </a:lnTo>
                    <a:lnTo>
                      <a:pt x="0" y="10815"/>
                    </a:lnTo>
                    <a:lnTo>
                      <a:pt x="108" y="11849"/>
                    </a:lnTo>
                    <a:lnTo>
                      <a:pt x="216" y="12913"/>
                    </a:lnTo>
                    <a:lnTo>
                      <a:pt x="863" y="15040"/>
                    </a:lnTo>
                    <a:lnTo>
                      <a:pt x="1816" y="16813"/>
                    </a:lnTo>
                    <a:lnTo>
                      <a:pt x="3219" y="18409"/>
                    </a:lnTo>
                    <a:lnTo>
                      <a:pt x="4730" y="19827"/>
                    </a:lnTo>
                    <a:lnTo>
                      <a:pt x="6654" y="20714"/>
                    </a:lnTo>
                    <a:lnTo>
                      <a:pt x="8705" y="21423"/>
                    </a:lnTo>
                    <a:lnTo>
                      <a:pt x="10863" y="21600"/>
                    </a:lnTo>
                    <a:lnTo>
                      <a:pt x="13003" y="21423"/>
                    </a:lnTo>
                    <a:lnTo>
                      <a:pt x="15053" y="20714"/>
                    </a:lnTo>
                    <a:lnTo>
                      <a:pt x="16870" y="19827"/>
                    </a:lnTo>
                    <a:lnTo>
                      <a:pt x="18489" y="18409"/>
                    </a:lnTo>
                    <a:lnTo>
                      <a:pt x="19784" y="16813"/>
                    </a:lnTo>
                    <a:lnTo>
                      <a:pt x="20737" y="15040"/>
                    </a:lnTo>
                    <a:lnTo>
                      <a:pt x="21384" y="12913"/>
                    </a:lnTo>
                    <a:lnTo>
                      <a:pt x="21600" y="11849"/>
                    </a:lnTo>
                    <a:lnTo>
                      <a:pt x="21600" y="9751"/>
                    </a:lnTo>
                    <a:lnTo>
                      <a:pt x="21384" y="8687"/>
                    </a:lnTo>
                    <a:lnTo>
                      <a:pt x="20737" y="6560"/>
                    </a:lnTo>
                    <a:lnTo>
                      <a:pt x="19784" y="4787"/>
                    </a:lnTo>
                    <a:lnTo>
                      <a:pt x="18489" y="3191"/>
                    </a:lnTo>
                    <a:lnTo>
                      <a:pt x="16870" y="1773"/>
                    </a:lnTo>
                    <a:lnTo>
                      <a:pt x="15053" y="886"/>
                    </a:lnTo>
                    <a:lnTo>
                      <a:pt x="13003" y="177"/>
                    </a:lnTo>
                    <a:lnTo>
                      <a:pt x="10863" y="0"/>
                    </a:lnTo>
                    <a:close/>
                    <a:moveTo>
                      <a:pt x="10863" y="20891"/>
                    </a:moveTo>
                    <a:lnTo>
                      <a:pt x="8813" y="20714"/>
                    </a:lnTo>
                    <a:lnTo>
                      <a:pt x="6870" y="20182"/>
                    </a:lnTo>
                    <a:lnTo>
                      <a:pt x="5162" y="19118"/>
                    </a:lnTo>
                    <a:lnTo>
                      <a:pt x="3651" y="18054"/>
                    </a:lnTo>
                    <a:lnTo>
                      <a:pt x="2356" y="16459"/>
                    </a:lnTo>
                    <a:lnTo>
                      <a:pt x="1493" y="14686"/>
                    </a:lnTo>
                    <a:lnTo>
                      <a:pt x="863" y="12913"/>
                    </a:lnTo>
                    <a:lnTo>
                      <a:pt x="755" y="11849"/>
                    </a:lnTo>
                    <a:lnTo>
                      <a:pt x="647" y="10815"/>
                    </a:lnTo>
                    <a:lnTo>
                      <a:pt x="755" y="9751"/>
                    </a:lnTo>
                    <a:lnTo>
                      <a:pt x="863" y="8865"/>
                    </a:lnTo>
                    <a:lnTo>
                      <a:pt x="1493" y="6914"/>
                    </a:lnTo>
                    <a:lnTo>
                      <a:pt x="2356" y="5141"/>
                    </a:lnTo>
                    <a:lnTo>
                      <a:pt x="3651" y="3723"/>
                    </a:lnTo>
                    <a:lnTo>
                      <a:pt x="5162" y="2482"/>
                    </a:lnTo>
                    <a:lnTo>
                      <a:pt x="6870" y="1596"/>
                    </a:lnTo>
                    <a:lnTo>
                      <a:pt x="8813" y="886"/>
                    </a:lnTo>
                    <a:lnTo>
                      <a:pt x="10863" y="709"/>
                    </a:lnTo>
                    <a:lnTo>
                      <a:pt x="12895" y="886"/>
                    </a:lnTo>
                    <a:lnTo>
                      <a:pt x="14838" y="1596"/>
                    </a:lnTo>
                    <a:lnTo>
                      <a:pt x="16546" y="2482"/>
                    </a:lnTo>
                    <a:lnTo>
                      <a:pt x="18057" y="3723"/>
                    </a:lnTo>
                    <a:lnTo>
                      <a:pt x="19244" y="5141"/>
                    </a:lnTo>
                    <a:lnTo>
                      <a:pt x="20215" y="6914"/>
                    </a:lnTo>
                    <a:lnTo>
                      <a:pt x="20737" y="8865"/>
                    </a:lnTo>
                    <a:lnTo>
                      <a:pt x="20953" y="10815"/>
                    </a:lnTo>
                    <a:lnTo>
                      <a:pt x="20737" y="12913"/>
                    </a:lnTo>
                    <a:lnTo>
                      <a:pt x="20215" y="14686"/>
                    </a:lnTo>
                    <a:lnTo>
                      <a:pt x="19244" y="16459"/>
                    </a:lnTo>
                    <a:lnTo>
                      <a:pt x="18057" y="18054"/>
                    </a:lnTo>
                    <a:lnTo>
                      <a:pt x="16546" y="19118"/>
                    </a:lnTo>
                    <a:lnTo>
                      <a:pt x="14838" y="20182"/>
                    </a:lnTo>
                    <a:lnTo>
                      <a:pt x="12895" y="20714"/>
                    </a:lnTo>
                    <a:lnTo>
                      <a:pt x="10863" y="20891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rgbClr val="0088E4"/>
                  </a:gs>
                  <a:gs pos="100000">
                    <a:srgbClr val="088CE5"/>
                  </a:gs>
                </a:gsLst>
                <a:lin ang="16200000" scaled="0"/>
              </a:gra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  <a:latin typeface="Tahoma"/>
                    <a:ea typeface="Tahoma"/>
                    <a:cs typeface="Tahoma"/>
                    <a:sym typeface="Tahoma"/>
                  </a:defRPr>
                </a:pPr>
                <a:endParaRPr sz="1800"/>
              </a:p>
            </p:txBody>
          </p:sp>
          <p:sp>
            <p:nvSpPr>
              <p:cNvPr id="104" name="Shape 104"/>
              <p:cNvSpPr/>
              <p:nvPr/>
            </p:nvSpPr>
            <p:spPr>
              <a:xfrm>
                <a:off x="0" y="9525"/>
                <a:ext cx="863600" cy="116998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953" y="11782"/>
                    </a:moveTo>
                    <a:lnTo>
                      <a:pt x="1429" y="9672"/>
                    </a:lnTo>
                    <a:lnTo>
                      <a:pt x="2621" y="7737"/>
                    </a:lnTo>
                    <a:lnTo>
                      <a:pt x="4288" y="5979"/>
                    </a:lnTo>
                    <a:lnTo>
                      <a:pt x="6869" y="4396"/>
                    </a:lnTo>
                    <a:lnTo>
                      <a:pt x="9966" y="2989"/>
                    </a:lnTo>
                    <a:lnTo>
                      <a:pt x="13301" y="1758"/>
                    </a:lnTo>
                    <a:lnTo>
                      <a:pt x="17312" y="879"/>
                    </a:lnTo>
                    <a:lnTo>
                      <a:pt x="21600" y="352"/>
                    </a:lnTo>
                    <a:lnTo>
                      <a:pt x="21600" y="0"/>
                    </a:lnTo>
                    <a:lnTo>
                      <a:pt x="17074" y="528"/>
                    </a:lnTo>
                    <a:lnTo>
                      <a:pt x="13063" y="1407"/>
                    </a:lnTo>
                    <a:lnTo>
                      <a:pt x="9251" y="2638"/>
                    </a:lnTo>
                    <a:lnTo>
                      <a:pt x="6154" y="4045"/>
                    </a:lnTo>
                    <a:lnTo>
                      <a:pt x="3574" y="5803"/>
                    </a:lnTo>
                    <a:lnTo>
                      <a:pt x="1668" y="7561"/>
                    </a:lnTo>
                    <a:lnTo>
                      <a:pt x="476" y="9672"/>
                    </a:lnTo>
                    <a:lnTo>
                      <a:pt x="0" y="11782"/>
                    </a:lnTo>
                    <a:lnTo>
                      <a:pt x="238" y="13335"/>
                    </a:lnTo>
                    <a:lnTo>
                      <a:pt x="715" y="14742"/>
                    </a:lnTo>
                    <a:lnTo>
                      <a:pt x="1668" y="15973"/>
                    </a:lnTo>
                    <a:lnTo>
                      <a:pt x="3097" y="17380"/>
                    </a:lnTo>
                    <a:lnTo>
                      <a:pt x="4526" y="18611"/>
                    </a:lnTo>
                    <a:lnTo>
                      <a:pt x="6393" y="19666"/>
                    </a:lnTo>
                    <a:lnTo>
                      <a:pt x="8775" y="20721"/>
                    </a:lnTo>
                    <a:lnTo>
                      <a:pt x="11157" y="21600"/>
                    </a:lnTo>
                    <a:lnTo>
                      <a:pt x="12825" y="21600"/>
                    </a:lnTo>
                    <a:lnTo>
                      <a:pt x="10204" y="20721"/>
                    </a:lnTo>
                    <a:lnTo>
                      <a:pt x="5916" y="18611"/>
                    </a:lnTo>
                    <a:lnTo>
                      <a:pt x="4288" y="17380"/>
                    </a:lnTo>
                    <a:lnTo>
                      <a:pt x="2859" y="16149"/>
                    </a:lnTo>
                    <a:lnTo>
                      <a:pt x="1906" y="14742"/>
                    </a:lnTo>
                    <a:lnTo>
                      <a:pt x="1191" y="13335"/>
                    </a:lnTo>
                    <a:lnTo>
                      <a:pt x="953" y="11782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rgbClr val="0088E4"/>
                  </a:gs>
                  <a:gs pos="100000">
                    <a:srgbClr val="088CE5"/>
                  </a:gs>
                </a:gsLst>
                <a:lin ang="16200000" scaled="0"/>
              </a:gra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  <a:latin typeface="Tahoma"/>
                    <a:ea typeface="Tahoma"/>
                    <a:cs typeface="Tahoma"/>
                    <a:sym typeface="Tahoma"/>
                  </a:defRPr>
                </a:pPr>
                <a:endParaRPr sz="1800"/>
              </a:p>
            </p:txBody>
          </p:sp>
          <p:sp>
            <p:nvSpPr>
              <p:cNvPr id="105" name="Shape 105"/>
              <p:cNvSpPr/>
              <p:nvPr/>
            </p:nvSpPr>
            <p:spPr>
              <a:xfrm>
                <a:off x="1054100" y="0"/>
                <a:ext cx="966788" cy="40005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426" y="1029"/>
                    </a:moveTo>
                    <a:lnTo>
                      <a:pt x="4008" y="1543"/>
                    </a:lnTo>
                    <a:lnTo>
                      <a:pt x="7200" y="2571"/>
                    </a:lnTo>
                    <a:lnTo>
                      <a:pt x="10357" y="4114"/>
                    </a:lnTo>
                    <a:lnTo>
                      <a:pt x="13336" y="6686"/>
                    </a:lnTo>
                    <a:lnTo>
                      <a:pt x="15890" y="9771"/>
                    </a:lnTo>
                    <a:lnTo>
                      <a:pt x="18231" y="13371"/>
                    </a:lnTo>
                    <a:lnTo>
                      <a:pt x="20110" y="16971"/>
                    </a:lnTo>
                    <a:lnTo>
                      <a:pt x="21600" y="21600"/>
                    </a:lnTo>
                    <a:lnTo>
                      <a:pt x="21600" y="18514"/>
                    </a:lnTo>
                    <a:lnTo>
                      <a:pt x="19898" y="14400"/>
                    </a:lnTo>
                    <a:lnTo>
                      <a:pt x="17805" y="10800"/>
                    </a:lnTo>
                    <a:lnTo>
                      <a:pt x="15464" y="7714"/>
                    </a:lnTo>
                    <a:lnTo>
                      <a:pt x="12910" y="5143"/>
                    </a:lnTo>
                    <a:lnTo>
                      <a:pt x="10144" y="3086"/>
                    </a:lnTo>
                    <a:lnTo>
                      <a:pt x="6987" y="1543"/>
                    </a:lnTo>
                    <a:lnTo>
                      <a:pt x="3795" y="514"/>
                    </a:lnTo>
                    <a:lnTo>
                      <a:pt x="426" y="0"/>
                    </a:lnTo>
                    <a:lnTo>
                      <a:pt x="0" y="0"/>
                    </a:lnTo>
                    <a:lnTo>
                      <a:pt x="0" y="1029"/>
                    </a:lnTo>
                    <a:lnTo>
                      <a:pt x="426" y="1029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rgbClr val="0088E4"/>
                  </a:gs>
                  <a:gs pos="100000">
                    <a:srgbClr val="0F8FE6"/>
                  </a:gs>
                </a:gsLst>
                <a:lin ang="16200000" scaled="0"/>
              </a:gra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  <a:latin typeface="Tahoma"/>
                    <a:ea typeface="Tahoma"/>
                    <a:cs typeface="Tahoma"/>
                    <a:sym typeface="Tahoma"/>
                  </a:defRPr>
                </a:pPr>
                <a:endParaRPr sz="1800"/>
              </a:p>
            </p:txBody>
          </p:sp>
          <p:sp>
            <p:nvSpPr>
              <p:cNvPr id="106" name="Shape 106"/>
              <p:cNvSpPr/>
              <p:nvPr/>
            </p:nvSpPr>
            <p:spPr>
              <a:xfrm>
                <a:off x="1774825" y="1027112"/>
                <a:ext cx="114300" cy="8572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0800" y="12000"/>
                    </a:lnTo>
                    <a:lnTo>
                      <a:pt x="0" y="21600"/>
                    </a:lnTo>
                    <a:lnTo>
                      <a:pt x="10800" y="21600"/>
                    </a:lnTo>
                    <a:lnTo>
                      <a:pt x="16200" y="16800"/>
                    </a:lnTo>
                    <a:lnTo>
                      <a:pt x="21600" y="9600"/>
                    </a:lnTo>
                    <a:lnTo>
                      <a:pt x="21600" y="0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rgbClr val="0080D7"/>
                  </a:gs>
                  <a:gs pos="100000">
                    <a:srgbClr val="0088E4"/>
                  </a:gs>
                </a:gsLst>
                <a:lin ang="16200000" scaled="0"/>
              </a:gra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  <a:latin typeface="Tahoma"/>
                    <a:ea typeface="Tahoma"/>
                    <a:cs typeface="Tahoma"/>
                    <a:sym typeface="Tahoma"/>
                  </a:defRPr>
                </a:pPr>
                <a:endParaRPr sz="1800"/>
              </a:p>
            </p:txBody>
          </p:sp>
          <p:sp>
            <p:nvSpPr>
              <p:cNvPr id="107" name="Shape 107"/>
              <p:cNvSpPr/>
              <p:nvPr/>
            </p:nvSpPr>
            <p:spPr>
              <a:xfrm>
                <a:off x="598487" y="1131887"/>
                <a:ext cx="1119188" cy="17145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9161" y="18000"/>
                    </a:moveTo>
                    <a:lnTo>
                      <a:pt x="6771" y="18000"/>
                    </a:lnTo>
                    <a:lnTo>
                      <a:pt x="4381" y="15600"/>
                    </a:lnTo>
                    <a:lnTo>
                      <a:pt x="0" y="9600"/>
                    </a:lnTo>
                    <a:lnTo>
                      <a:pt x="0" y="13200"/>
                    </a:lnTo>
                    <a:lnTo>
                      <a:pt x="4381" y="19200"/>
                    </a:lnTo>
                    <a:lnTo>
                      <a:pt x="6771" y="21600"/>
                    </a:lnTo>
                    <a:lnTo>
                      <a:pt x="9161" y="21600"/>
                    </a:lnTo>
                    <a:lnTo>
                      <a:pt x="12623" y="20400"/>
                    </a:lnTo>
                    <a:lnTo>
                      <a:pt x="15932" y="16800"/>
                    </a:lnTo>
                    <a:lnTo>
                      <a:pt x="18843" y="12000"/>
                    </a:lnTo>
                    <a:lnTo>
                      <a:pt x="21600" y="4800"/>
                    </a:lnTo>
                    <a:lnTo>
                      <a:pt x="21600" y="0"/>
                    </a:lnTo>
                    <a:lnTo>
                      <a:pt x="18843" y="8400"/>
                    </a:lnTo>
                    <a:lnTo>
                      <a:pt x="15932" y="13200"/>
                    </a:lnTo>
                    <a:lnTo>
                      <a:pt x="12623" y="16800"/>
                    </a:lnTo>
                    <a:lnTo>
                      <a:pt x="9161" y="18000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rgbClr val="0080D7"/>
                  </a:gs>
                  <a:gs pos="100000">
                    <a:srgbClr val="0088E4"/>
                  </a:gs>
                </a:gsLst>
                <a:lin ang="16200000" scaled="0"/>
              </a:gra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  <a:latin typeface="Tahoma"/>
                    <a:ea typeface="Tahoma"/>
                    <a:cs typeface="Tahoma"/>
                    <a:sym typeface="Tahoma"/>
                  </a:defRPr>
                </a:pPr>
                <a:endParaRPr sz="1800"/>
              </a:p>
            </p:txBody>
          </p:sp>
          <p:sp>
            <p:nvSpPr>
              <p:cNvPr id="108" name="Shape 108"/>
              <p:cNvSpPr/>
              <p:nvPr/>
            </p:nvSpPr>
            <p:spPr>
              <a:xfrm>
                <a:off x="1917700" y="466725"/>
                <a:ext cx="227013" cy="54133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7975" y="7221"/>
                    </a:moveTo>
                    <a:lnTo>
                      <a:pt x="17069" y="10958"/>
                    </a:lnTo>
                    <a:lnTo>
                      <a:pt x="13443" y="15139"/>
                    </a:lnTo>
                    <a:lnTo>
                      <a:pt x="7099" y="18560"/>
                    </a:lnTo>
                    <a:lnTo>
                      <a:pt x="0" y="21600"/>
                    </a:lnTo>
                    <a:lnTo>
                      <a:pt x="4380" y="21600"/>
                    </a:lnTo>
                    <a:lnTo>
                      <a:pt x="11631" y="18179"/>
                    </a:lnTo>
                    <a:lnTo>
                      <a:pt x="17069" y="14759"/>
                    </a:lnTo>
                    <a:lnTo>
                      <a:pt x="20694" y="10958"/>
                    </a:lnTo>
                    <a:lnTo>
                      <a:pt x="21600" y="7221"/>
                    </a:lnTo>
                    <a:lnTo>
                      <a:pt x="20694" y="3801"/>
                    </a:lnTo>
                    <a:lnTo>
                      <a:pt x="17975" y="0"/>
                    </a:lnTo>
                    <a:lnTo>
                      <a:pt x="13443" y="0"/>
                    </a:lnTo>
                    <a:lnTo>
                      <a:pt x="17069" y="3801"/>
                    </a:lnTo>
                    <a:lnTo>
                      <a:pt x="17975" y="7221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rgbClr val="0080D7"/>
                  </a:gs>
                  <a:gs pos="100000">
                    <a:srgbClr val="0088E4"/>
                  </a:gs>
                </a:gsLst>
                <a:lin ang="16200000" scaled="0"/>
              </a:gra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  <a:latin typeface="Tahoma"/>
                    <a:ea typeface="Tahoma"/>
                    <a:cs typeface="Tahoma"/>
                    <a:sym typeface="Tahoma"/>
                  </a:defRPr>
                </a:pPr>
                <a:endParaRPr sz="1800"/>
              </a:p>
            </p:txBody>
          </p:sp>
          <p:sp>
            <p:nvSpPr>
              <p:cNvPr id="109" name="Shape 109"/>
              <p:cNvSpPr/>
              <p:nvPr/>
            </p:nvSpPr>
            <p:spPr>
              <a:xfrm>
                <a:off x="1481137" y="419100"/>
                <a:ext cx="131763" cy="14287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5354" y="21600"/>
                    </a:moveTo>
                    <a:lnTo>
                      <a:pt x="21600" y="20160"/>
                    </a:lnTo>
                    <a:lnTo>
                      <a:pt x="18477" y="14400"/>
                    </a:lnTo>
                    <a:lnTo>
                      <a:pt x="13793" y="10080"/>
                    </a:lnTo>
                    <a:lnTo>
                      <a:pt x="1561" y="0"/>
                    </a:lnTo>
                    <a:lnTo>
                      <a:pt x="0" y="4320"/>
                    </a:lnTo>
                    <a:lnTo>
                      <a:pt x="9108" y="11520"/>
                    </a:lnTo>
                    <a:lnTo>
                      <a:pt x="15354" y="21600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rgbClr val="0080D7"/>
                  </a:gs>
                  <a:gs pos="100000">
                    <a:srgbClr val="0088E4"/>
                  </a:gs>
                </a:gsLst>
                <a:lin ang="16200000" scaled="0"/>
              </a:gra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  <a:latin typeface="Tahoma"/>
                    <a:ea typeface="Tahoma"/>
                    <a:cs typeface="Tahoma"/>
                    <a:sym typeface="Tahoma"/>
                  </a:defRPr>
                </a:pPr>
                <a:endParaRPr sz="1800"/>
              </a:p>
            </p:txBody>
          </p:sp>
          <p:sp>
            <p:nvSpPr>
              <p:cNvPr id="110" name="Shape 110"/>
              <p:cNvSpPr/>
              <p:nvPr/>
            </p:nvSpPr>
            <p:spPr>
              <a:xfrm>
                <a:off x="503237" y="304800"/>
                <a:ext cx="1138238" cy="68421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0877" y="10825"/>
                    </a:moveTo>
                    <a:lnTo>
                      <a:pt x="20696" y="12880"/>
                    </a:lnTo>
                    <a:lnTo>
                      <a:pt x="20154" y="14684"/>
                    </a:lnTo>
                    <a:lnTo>
                      <a:pt x="19069" y="16488"/>
                    </a:lnTo>
                    <a:lnTo>
                      <a:pt x="18015" y="17992"/>
                    </a:lnTo>
                    <a:lnTo>
                      <a:pt x="16388" y="19194"/>
                    </a:lnTo>
                    <a:lnTo>
                      <a:pt x="14762" y="20097"/>
                    </a:lnTo>
                    <a:lnTo>
                      <a:pt x="12773" y="20698"/>
                    </a:lnTo>
                    <a:lnTo>
                      <a:pt x="10815" y="20999"/>
                    </a:lnTo>
                    <a:lnTo>
                      <a:pt x="8827" y="20698"/>
                    </a:lnTo>
                    <a:lnTo>
                      <a:pt x="6838" y="20097"/>
                    </a:lnTo>
                    <a:lnTo>
                      <a:pt x="5212" y="19194"/>
                    </a:lnTo>
                    <a:lnTo>
                      <a:pt x="3585" y="17992"/>
                    </a:lnTo>
                    <a:lnTo>
                      <a:pt x="2531" y="16488"/>
                    </a:lnTo>
                    <a:lnTo>
                      <a:pt x="1446" y="14684"/>
                    </a:lnTo>
                    <a:lnTo>
                      <a:pt x="904" y="12880"/>
                    </a:lnTo>
                    <a:lnTo>
                      <a:pt x="723" y="10825"/>
                    </a:lnTo>
                    <a:lnTo>
                      <a:pt x="904" y="8720"/>
                    </a:lnTo>
                    <a:lnTo>
                      <a:pt x="1446" y="6916"/>
                    </a:lnTo>
                    <a:lnTo>
                      <a:pt x="2531" y="5112"/>
                    </a:lnTo>
                    <a:lnTo>
                      <a:pt x="3585" y="3608"/>
                    </a:lnTo>
                    <a:lnTo>
                      <a:pt x="5212" y="2406"/>
                    </a:lnTo>
                    <a:lnTo>
                      <a:pt x="6838" y="1503"/>
                    </a:lnTo>
                    <a:lnTo>
                      <a:pt x="8827" y="902"/>
                    </a:lnTo>
                    <a:lnTo>
                      <a:pt x="10815" y="601"/>
                    </a:lnTo>
                    <a:lnTo>
                      <a:pt x="12592" y="902"/>
                    </a:lnTo>
                    <a:lnTo>
                      <a:pt x="14400" y="1503"/>
                    </a:lnTo>
                    <a:lnTo>
                      <a:pt x="16027" y="2406"/>
                    </a:lnTo>
                    <a:lnTo>
                      <a:pt x="17473" y="3308"/>
                    </a:lnTo>
                    <a:lnTo>
                      <a:pt x="17654" y="2406"/>
                    </a:lnTo>
                    <a:lnTo>
                      <a:pt x="14400" y="601"/>
                    </a:lnTo>
                    <a:lnTo>
                      <a:pt x="12592" y="301"/>
                    </a:lnTo>
                    <a:lnTo>
                      <a:pt x="10815" y="0"/>
                    </a:lnTo>
                    <a:lnTo>
                      <a:pt x="8646" y="301"/>
                    </a:lnTo>
                    <a:lnTo>
                      <a:pt x="6658" y="902"/>
                    </a:lnTo>
                    <a:lnTo>
                      <a:pt x="4850" y="1804"/>
                    </a:lnTo>
                    <a:lnTo>
                      <a:pt x="3223" y="3308"/>
                    </a:lnTo>
                    <a:lnTo>
                      <a:pt x="1808" y="4811"/>
                    </a:lnTo>
                    <a:lnTo>
                      <a:pt x="904" y="6615"/>
                    </a:lnTo>
                    <a:lnTo>
                      <a:pt x="181" y="8720"/>
                    </a:lnTo>
                    <a:lnTo>
                      <a:pt x="0" y="10825"/>
                    </a:lnTo>
                    <a:lnTo>
                      <a:pt x="181" y="12880"/>
                    </a:lnTo>
                    <a:lnTo>
                      <a:pt x="904" y="14985"/>
                    </a:lnTo>
                    <a:lnTo>
                      <a:pt x="1808" y="16789"/>
                    </a:lnTo>
                    <a:lnTo>
                      <a:pt x="3223" y="18593"/>
                    </a:lnTo>
                    <a:lnTo>
                      <a:pt x="4850" y="19796"/>
                    </a:lnTo>
                    <a:lnTo>
                      <a:pt x="6658" y="20698"/>
                    </a:lnTo>
                    <a:lnTo>
                      <a:pt x="8646" y="21299"/>
                    </a:lnTo>
                    <a:lnTo>
                      <a:pt x="10815" y="21600"/>
                    </a:lnTo>
                    <a:lnTo>
                      <a:pt x="12954" y="21299"/>
                    </a:lnTo>
                    <a:lnTo>
                      <a:pt x="14942" y="20698"/>
                    </a:lnTo>
                    <a:lnTo>
                      <a:pt x="16931" y="19796"/>
                    </a:lnTo>
                    <a:lnTo>
                      <a:pt x="18377" y="18593"/>
                    </a:lnTo>
                    <a:lnTo>
                      <a:pt x="19792" y="16789"/>
                    </a:lnTo>
                    <a:lnTo>
                      <a:pt x="20696" y="14985"/>
                    </a:lnTo>
                    <a:lnTo>
                      <a:pt x="21419" y="12880"/>
                    </a:lnTo>
                    <a:lnTo>
                      <a:pt x="21600" y="10825"/>
                    </a:lnTo>
                    <a:lnTo>
                      <a:pt x="21600" y="10224"/>
                    </a:lnTo>
                    <a:lnTo>
                      <a:pt x="21419" y="9622"/>
                    </a:lnTo>
                    <a:lnTo>
                      <a:pt x="20696" y="9923"/>
                    </a:lnTo>
                    <a:lnTo>
                      <a:pt x="20877" y="10524"/>
                    </a:lnTo>
                    <a:lnTo>
                      <a:pt x="20877" y="10825"/>
                    </a:lnTo>
                    <a:close/>
                  </a:path>
                </a:pathLst>
              </a:custGeom>
              <a:solidFill>
                <a:srgbClr val="0088E4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  <a:latin typeface="Tahoma"/>
                    <a:ea typeface="Tahoma"/>
                    <a:cs typeface="Tahoma"/>
                    <a:sym typeface="Tahoma"/>
                  </a:defRPr>
                </a:pPr>
                <a:endParaRPr sz="1800"/>
              </a:p>
            </p:txBody>
          </p:sp>
          <p:sp>
            <p:nvSpPr>
              <p:cNvPr id="111" name="Shape 111"/>
              <p:cNvSpPr/>
              <p:nvPr/>
            </p:nvSpPr>
            <p:spPr>
              <a:xfrm>
                <a:off x="350837" y="238125"/>
                <a:ext cx="1443038" cy="84613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4638" y="0"/>
                    </a:moveTo>
                    <a:lnTo>
                      <a:pt x="14638" y="729"/>
                    </a:lnTo>
                    <a:lnTo>
                      <a:pt x="17204" y="2432"/>
                    </a:lnTo>
                    <a:lnTo>
                      <a:pt x="18178" y="3404"/>
                    </a:lnTo>
                    <a:lnTo>
                      <a:pt x="19176" y="4620"/>
                    </a:lnTo>
                    <a:lnTo>
                      <a:pt x="19889" y="5836"/>
                    </a:lnTo>
                    <a:lnTo>
                      <a:pt x="20459" y="7295"/>
                    </a:lnTo>
                    <a:lnTo>
                      <a:pt x="20745" y="8753"/>
                    </a:lnTo>
                    <a:lnTo>
                      <a:pt x="20887" y="10456"/>
                    </a:lnTo>
                    <a:lnTo>
                      <a:pt x="20745" y="12603"/>
                    </a:lnTo>
                    <a:lnTo>
                      <a:pt x="20032" y="14549"/>
                    </a:lnTo>
                    <a:lnTo>
                      <a:pt x="19176" y="16251"/>
                    </a:lnTo>
                    <a:lnTo>
                      <a:pt x="17893" y="17953"/>
                    </a:lnTo>
                    <a:lnTo>
                      <a:pt x="16491" y="19168"/>
                    </a:lnTo>
                    <a:lnTo>
                      <a:pt x="14780" y="20141"/>
                    </a:lnTo>
                    <a:lnTo>
                      <a:pt x="12784" y="20627"/>
                    </a:lnTo>
                    <a:lnTo>
                      <a:pt x="10812" y="20871"/>
                    </a:lnTo>
                    <a:lnTo>
                      <a:pt x="8816" y="20627"/>
                    </a:lnTo>
                    <a:lnTo>
                      <a:pt x="6820" y="20141"/>
                    </a:lnTo>
                    <a:lnTo>
                      <a:pt x="5109" y="19168"/>
                    </a:lnTo>
                    <a:lnTo>
                      <a:pt x="3707" y="17953"/>
                    </a:lnTo>
                    <a:lnTo>
                      <a:pt x="2424" y="16251"/>
                    </a:lnTo>
                    <a:lnTo>
                      <a:pt x="1568" y="14549"/>
                    </a:lnTo>
                    <a:lnTo>
                      <a:pt x="855" y="12603"/>
                    </a:lnTo>
                    <a:lnTo>
                      <a:pt x="713" y="10456"/>
                    </a:lnTo>
                    <a:lnTo>
                      <a:pt x="855" y="8997"/>
                    </a:lnTo>
                    <a:lnTo>
                      <a:pt x="1141" y="7538"/>
                    </a:lnTo>
                    <a:lnTo>
                      <a:pt x="1568" y="6322"/>
                    </a:lnTo>
                    <a:lnTo>
                      <a:pt x="2139" y="5106"/>
                    </a:lnTo>
                    <a:lnTo>
                      <a:pt x="1568" y="4620"/>
                    </a:lnTo>
                    <a:lnTo>
                      <a:pt x="855" y="5836"/>
                    </a:lnTo>
                    <a:lnTo>
                      <a:pt x="428" y="7295"/>
                    </a:lnTo>
                    <a:lnTo>
                      <a:pt x="143" y="8753"/>
                    </a:lnTo>
                    <a:lnTo>
                      <a:pt x="0" y="10456"/>
                    </a:lnTo>
                    <a:lnTo>
                      <a:pt x="285" y="12603"/>
                    </a:lnTo>
                    <a:lnTo>
                      <a:pt x="855" y="14792"/>
                    </a:lnTo>
                    <a:lnTo>
                      <a:pt x="1853" y="16737"/>
                    </a:lnTo>
                    <a:lnTo>
                      <a:pt x="3137" y="18196"/>
                    </a:lnTo>
                    <a:lnTo>
                      <a:pt x="4824" y="19655"/>
                    </a:lnTo>
                    <a:lnTo>
                      <a:pt x="6535" y="20627"/>
                    </a:lnTo>
                    <a:lnTo>
                      <a:pt x="8673" y="21357"/>
                    </a:lnTo>
                    <a:lnTo>
                      <a:pt x="10812" y="21600"/>
                    </a:lnTo>
                    <a:lnTo>
                      <a:pt x="12927" y="21357"/>
                    </a:lnTo>
                    <a:lnTo>
                      <a:pt x="15065" y="20627"/>
                    </a:lnTo>
                    <a:lnTo>
                      <a:pt x="16919" y="19655"/>
                    </a:lnTo>
                    <a:lnTo>
                      <a:pt x="18463" y="18196"/>
                    </a:lnTo>
                    <a:lnTo>
                      <a:pt x="19747" y="16737"/>
                    </a:lnTo>
                    <a:lnTo>
                      <a:pt x="20745" y="14792"/>
                    </a:lnTo>
                    <a:lnTo>
                      <a:pt x="21315" y="12603"/>
                    </a:lnTo>
                    <a:lnTo>
                      <a:pt x="21600" y="10456"/>
                    </a:lnTo>
                    <a:lnTo>
                      <a:pt x="21457" y="8753"/>
                    </a:lnTo>
                    <a:lnTo>
                      <a:pt x="21030" y="7051"/>
                    </a:lnTo>
                    <a:lnTo>
                      <a:pt x="20459" y="5349"/>
                    </a:lnTo>
                    <a:lnTo>
                      <a:pt x="19604" y="4134"/>
                    </a:lnTo>
                    <a:lnTo>
                      <a:pt x="18606" y="2675"/>
                    </a:lnTo>
                    <a:lnTo>
                      <a:pt x="17465" y="1702"/>
                    </a:lnTo>
                    <a:lnTo>
                      <a:pt x="14638" y="0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rgbClr val="0088E4"/>
                  </a:gs>
                  <a:gs pos="100000">
                    <a:srgbClr val="088CE5"/>
                  </a:gs>
                </a:gsLst>
                <a:lin ang="10800000" scaled="0"/>
              </a:gra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  <a:latin typeface="Tahoma"/>
                    <a:ea typeface="Tahoma"/>
                    <a:cs typeface="Tahoma"/>
                    <a:sym typeface="Tahoma"/>
                  </a:defRPr>
                </a:pPr>
                <a:endParaRPr sz="1800"/>
              </a:p>
            </p:txBody>
          </p:sp>
          <p:sp>
            <p:nvSpPr>
              <p:cNvPr id="112" name="Shape 112"/>
              <p:cNvSpPr/>
              <p:nvPr/>
            </p:nvSpPr>
            <p:spPr>
              <a:xfrm>
                <a:off x="692150" y="209550"/>
                <a:ext cx="579438" cy="10477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4203" y="5891"/>
                    </a:moveTo>
                    <a:lnTo>
                      <a:pt x="17694" y="7855"/>
                    </a:lnTo>
                    <a:lnTo>
                      <a:pt x="21245" y="9818"/>
                    </a:lnTo>
                    <a:lnTo>
                      <a:pt x="21600" y="3927"/>
                    </a:lnTo>
                    <a:lnTo>
                      <a:pt x="18049" y="1964"/>
                    </a:lnTo>
                    <a:lnTo>
                      <a:pt x="14203" y="0"/>
                    </a:lnTo>
                    <a:lnTo>
                      <a:pt x="10297" y="1964"/>
                    </a:lnTo>
                    <a:lnTo>
                      <a:pt x="6746" y="3927"/>
                    </a:lnTo>
                    <a:lnTo>
                      <a:pt x="0" y="13745"/>
                    </a:lnTo>
                    <a:lnTo>
                      <a:pt x="0" y="21600"/>
                    </a:lnTo>
                    <a:lnTo>
                      <a:pt x="3196" y="15709"/>
                    </a:lnTo>
                    <a:lnTo>
                      <a:pt x="6746" y="9818"/>
                    </a:lnTo>
                    <a:lnTo>
                      <a:pt x="10297" y="7855"/>
                    </a:lnTo>
                    <a:lnTo>
                      <a:pt x="14203" y="5891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rgbClr val="0088E4"/>
                  </a:gs>
                  <a:gs pos="100000">
                    <a:srgbClr val="088CE5"/>
                  </a:gs>
                </a:gsLst>
                <a:lin ang="16200000" scaled="0"/>
              </a:gra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  <a:latin typeface="Tahoma"/>
                    <a:ea typeface="Tahoma"/>
                    <a:cs typeface="Tahoma"/>
                    <a:sym typeface="Tahoma"/>
                  </a:defRPr>
                </a:pPr>
                <a:endParaRPr sz="1800"/>
              </a:p>
            </p:txBody>
          </p:sp>
          <p:sp>
            <p:nvSpPr>
              <p:cNvPr id="113" name="Shape 113"/>
              <p:cNvSpPr/>
              <p:nvPr/>
            </p:nvSpPr>
            <p:spPr>
              <a:xfrm>
                <a:off x="531812" y="314325"/>
                <a:ext cx="104776" cy="7620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8100"/>
                    </a:moveTo>
                    <a:lnTo>
                      <a:pt x="15709" y="0"/>
                    </a:lnTo>
                    <a:lnTo>
                      <a:pt x="7855" y="5400"/>
                    </a:lnTo>
                    <a:lnTo>
                      <a:pt x="0" y="13500"/>
                    </a:lnTo>
                    <a:lnTo>
                      <a:pt x="3927" y="21600"/>
                    </a:lnTo>
                    <a:lnTo>
                      <a:pt x="13745" y="13500"/>
                    </a:lnTo>
                    <a:lnTo>
                      <a:pt x="21600" y="8100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rgbClr val="0088E4"/>
                  </a:gs>
                  <a:gs pos="100000">
                    <a:srgbClr val="088CE5"/>
                  </a:gs>
                </a:gsLst>
                <a:lin ang="16200000" scaled="0"/>
              </a:gra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  <a:latin typeface="Tahoma"/>
                    <a:ea typeface="Tahoma"/>
                    <a:cs typeface="Tahoma"/>
                    <a:sym typeface="Tahoma"/>
                  </a:defRPr>
                </a:pPr>
                <a:endParaRPr sz="1800"/>
              </a:p>
            </p:txBody>
          </p:sp>
          <p:sp>
            <p:nvSpPr>
              <p:cNvPr id="114" name="Shape 114"/>
              <p:cNvSpPr/>
              <p:nvPr/>
            </p:nvSpPr>
            <p:spPr>
              <a:xfrm>
                <a:off x="663575" y="393700"/>
                <a:ext cx="822325" cy="50641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19679" h="19679" extrusionOk="0">
                    <a:moveTo>
                      <a:pt x="16796" y="2882"/>
                    </a:moveTo>
                    <a:cubicBezTo>
                      <a:pt x="20639" y="6724"/>
                      <a:pt x="20639" y="12954"/>
                      <a:pt x="16796" y="16796"/>
                    </a:cubicBezTo>
                    <a:cubicBezTo>
                      <a:pt x="12954" y="20639"/>
                      <a:pt x="6724" y="20639"/>
                      <a:pt x="2882" y="16796"/>
                    </a:cubicBezTo>
                    <a:cubicBezTo>
                      <a:pt x="-961" y="12954"/>
                      <a:pt x="-961" y="6724"/>
                      <a:pt x="2882" y="2882"/>
                    </a:cubicBezTo>
                    <a:cubicBezTo>
                      <a:pt x="6724" y="-961"/>
                      <a:pt x="12954" y="-961"/>
                      <a:pt x="16796" y="2882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0088E4"/>
                  </a:gs>
                  <a:gs pos="100000">
                    <a:srgbClr val="0080D7"/>
                  </a:gs>
                </a:gsLst>
                <a:lin ang="10800000" scaled="0"/>
              </a:gra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  <a:endParaRPr sz="1800"/>
              </a:p>
            </p:txBody>
          </p:sp>
          <p:sp>
            <p:nvSpPr>
              <p:cNvPr id="115" name="Shape 115"/>
              <p:cNvSpPr/>
              <p:nvPr/>
            </p:nvSpPr>
            <p:spPr>
              <a:xfrm>
                <a:off x="714375" y="428625"/>
                <a:ext cx="708025" cy="43021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19679" h="19679" extrusionOk="0">
                    <a:moveTo>
                      <a:pt x="16796" y="2882"/>
                    </a:moveTo>
                    <a:cubicBezTo>
                      <a:pt x="20639" y="6724"/>
                      <a:pt x="20639" y="12954"/>
                      <a:pt x="16796" y="16796"/>
                    </a:cubicBezTo>
                    <a:cubicBezTo>
                      <a:pt x="12954" y="20639"/>
                      <a:pt x="6724" y="20639"/>
                      <a:pt x="2882" y="16796"/>
                    </a:cubicBezTo>
                    <a:cubicBezTo>
                      <a:pt x="-961" y="12954"/>
                      <a:pt x="-961" y="6724"/>
                      <a:pt x="2882" y="2882"/>
                    </a:cubicBezTo>
                    <a:cubicBezTo>
                      <a:pt x="6724" y="-961"/>
                      <a:pt x="12954" y="-961"/>
                      <a:pt x="16796" y="2882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0088E4"/>
                  </a:gs>
                  <a:gs pos="100000">
                    <a:srgbClr val="088CE5"/>
                  </a:gs>
                </a:gsLst>
                <a:lin ang="16200000" scaled="0"/>
              </a:gra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  <a:endParaRPr sz="1800"/>
              </a:p>
            </p:txBody>
          </p:sp>
          <p:sp>
            <p:nvSpPr>
              <p:cNvPr id="116" name="Shape 116"/>
              <p:cNvSpPr/>
              <p:nvPr/>
            </p:nvSpPr>
            <p:spPr>
              <a:xfrm>
                <a:off x="765175" y="460375"/>
                <a:ext cx="612775" cy="36988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19679" h="19679" extrusionOk="0">
                    <a:moveTo>
                      <a:pt x="16796" y="2882"/>
                    </a:moveTo>
                    <a:cubicBezTo>
                      <a:pt x="20639" y="6724"/>
                      <a:pt x="20639" y="12954"/>
                      <a:pt x="16796" y="16796"/>
                    </a:cubicBezTo>
                    <a:cubicBezTo>
                      <a:pt x="12954" y="20639"/>
                      <a:pt x="6724" y="20639"/>
                      <a:pt x="2882" y="16796"/>
                    </a:cubicBezTo>
                    <a:cubicBezTo>
                      <a:pt x="-961" y="12954"/>
                      <a:pt x="-961" y="6724"/>
                      <a:pt x="2882" y="2882"/>
                    </a:cubicBezTo>
                    <a:cubicBezTo>
                      <a:pt x="6724" y="-961"/>
                      <a:pt x="12954" y="-961"/>
                      <a:pt x="16796" y="2882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0080D7"/>
                  </a:gs>
                  <a:gs pos="100000">
                    <a:srgbClr val="0088E4"/>
                  </a:gs>
                </a:gsLst>
                <a:lin ang="16200000" scaled="0"/>
              </a:gra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  <a:endParaRPr sz="1800"/>
              </a:p>
            </p:txBody>
          </p:sp>
          <p:sp>
            <p:nvSpPr>
              <p:cNvPr id="117" name="Shape 117"/>
              <p:cNvSpPr/>
              <p:nvPr/>
            </p:nvSpPr>
            <p:spPr>
              <a:xfrm>
                <a:off x="835025" y="504825"/>
                <a:ext cx="473075" cy="28098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19679" h="19679" extrusionOk="0">
                    <a:moveTo>
                      <a:pt x="16796" y="2882"/>
                    </a:moveTo>
                    <a:cubicBezTo>
                      <a:pt x="20639" y="6724"/>
                      <a:pt x="20639" y="12954"/>
                      <a:pt x="16796" y="16796"/>
                    </a:cubicBezTo>
                    <a:cubicBezTo>
                      <a:pt x="12954" y="20639"/>
                      <a:pt x="6724" y="20639"/>
                      <a:pt x="2882" y="16796"/>
                    </a:cubicBezTo>
                    <a:cubicBezTo>
                      <a:pt x="-961" y="12954"/>
                      <a:pt x="-961" y="6724"/>
                      <a:pt x="2882" y="2882"/>
                    </a:cubicBezTo>
                    <a:cubicBezTo>
                      <a:pt x="6724" y="-961"/>
                      <a:pt x="12954" y="-961"/>
                      <a:pt x="16796" y="2882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0088E4"/>
                  </a:gs>
                  <a:gs pos="100000">
                    <a:srgbClr val="0080D7"/>
                  </a:gs>
                </a:gsLst>
                <a:lin ang="16200000" scaled="0"/>
              </a:gra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  <a:endParaRPr sz="1800"/>
              </a:p>
            </p:txBody>
          </p:sp>
          <p:sp>
            <p:nvSpPr>
              <p:cNvPr id="118" name="Shape 118"/>
              <p:cNvSpPr/>
              <p:nvPr/>
            </p:nvSpPr>
            <p:spPr>
              <a:xfrm>
                <a:off x="892175" y="536575"/>
                <a:ext cx="352425" cy="22066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19679" h="19679" extrusionOk="0">
                    <a:moveTo>
                      <a:pt x="16796" y="2882"/>
                    </a:moveTo>
                    <a:cubicBezTo>
                      <a:pt x="20639" y="6724"/>
                      <a:pt x="20639" y="12954"/>
                      <a:pt x="16796" y="16796"/>
                    </a:cubicBezTo>
                    <a:cubicBezTo>
                      <a:pt x="12954" y="20639"/>
                      <a:pt x="6724" y="20639"/>
                      <a:pt x="2882" y="16796"/>
                    </a:cubicBezTo>
                    <a:cubicBezTo>
                      <a:pt x="-961" y="12954"/>
                      <a:pt x="-961" y="6724"/>
                      <a:pt x="2882" y="2882"/>
                    </a:cubicBezTo>
                    <a:cubicBezTo>
                      <a:pt x="6724" y="-961"/>
                      <a:pt x="12954" y="-961"/>
                      <a:pt x="16796" y="2882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0080D7"/>
                  </a:gs>
                  <a:gs pos="100000">
                    <a:srgbClr val="0088E4"/>
                  </a:gs>
                </a:gsLst>
                <a:lin ang="16200000" scaled="0"/>
              </a:gra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  <a:endParaRPr sz="1800"/>
              </a:p>
            </p:txBody>
          </p:sp>
          <p:sp>
            <p:nvSpPr>
              <p:cNvPr id="119" name="Shape 119"/>
              <p:cNvSpPr/>
              <p:nvPr/>
            </p:nvSpPr>
            <p:spPr>
              <a:xfrm>
                <a:off x="968375" y="584200"/>
                <a:ext cx="200025" cy="12858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19679" h="19679" extrusionOk="0">
                    <a:moveTo>
                      <a:pt x="16796" y="2882"/>
                    </a:moveTo>
                    <a:cubicBezTo>
                      <a:pt x="20639" y="6724"/>
                      <a:pt x="20639" y="12954"/>
                      <a:pt x="16796" y="16796"/>
                    </a:cubicBezTo>
                    <a:cubicBezTo>
                      <a:pt x="12954" y="20639"/>
                      <a:pt x="6724" y="20639"/>
                      <a:pt x="2882" y="16796"/>
                    </a:cubicBezTo>
                    <a:cubicBezTo>
                      <a:pt x="-961" y="12954"/>
                      <a:pt x="-961" y="6724"/>
                      <a:pt x="2882" y="2882"/>
                    </a:cubicBezTo>
                    <a:cubicBezTo>
                      <a:pt x="6724" y="-961"/>
                      <a:pt x="12954" y="-961"/>
                      <a:pt x="16796" y="2882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0088E4"/>
                  </a:gs>
                  <a:gs pos="100000">
                    <a:srgbClr val="0084DD"/>
                  </a:gs>
                </a:gsLst>
                <a:lin ang="16200000" scaled="0"/>
              </a:gra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  <a:endParaRPr sz="1800"/>
              </a:p>
            </p:txBody>
          </p:sp>
        </p:grpSp>
        <p:grpSp>
          <p:nvGrpSpPr>
            <p:cNvPr id="133" name="Group 133"/>
            <p:cNvGrpSpPr/>
            <p:nvPr/>
          </p:nvGrpSpPr>
          <p:grpSpPr>
            <a:xfrm>
              <a:off x="8378825" y="533400"/>
              <a:ext cx="674688" cy="409575"/>
              <a:chOff x="0" y="0"/>
              <a:chExt cx="674687" cy="409575"/>
            </a:xfrm>
          </p:grpSpPr>
          <p:sp>
            <p:nvSpPr>
              <p:cNvPr id="121" name="Shape 121"/>
              <p:cNvSpPr/>
              <p:nvPr/>
            </p:nvSpPr>
            <p:spPr>
              <a:xfrm>
                <a:off x="0" y="257175"/>
                <a:ext cx="608013" cy="15240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1818" y="21600"/>
                    </a:moveTo>
                    <a:lnTo>
                      <a:pt x="8086" y="20250"/>
                    </a:lnTo>
                    <a:lnTo>
                      <a:pt x="4693" y="14850"/>
                    </a:lnTo>
                    <a:lnTo>
                      <a:pt x="1979" y="8100"/>
                    </a:lnTo>
                    <a:lnTo>
                      <a:pt x="339" y="0"/>
                    </a:lnTo>
                    <a:lnTo>
                      <a:pt x="0" y="1350"/>
                    </a:lnTo>
                    <a:lnTo>
                      <a:pt x="1640" y="9450"/>
                    </a:lnTo>
                    <a:lnTo>
                      <a:pt x="4354" y="16200"/>
                    </a:lnTo>
                    <a:lnTo>
                      <a:pt x="7747" y="20250"/>
                    </a:lnTo>
                    <a:lnTo>
                      <a:pt x="11818" y="21600"/>
                    </a:lnTo>
                    <a:lnTo>
                      <a:pt x="14871" y="20250"/>
                    </a:lnTo>
                    <a:lnTo>
                      <a:pt x="17585" y="18900"/>
                    </a:lnTo>
                    <a:lnTo>
                      <a:pt x="19904" y="14850"/>
                    </a:lnTo>
                    <a:lnTo>
                      <a:pt x="21600" y="9450"/>
                    </a:lnTo>
                    <a:lnTo>
                      <a:pt x="21261" y="9450"/>
                    </a:lnTo>
                    <a:lnTo>
                      <a:pt x="19564" y="14850"/>
                    </a:lnTo>
                    <a:lnTo>
                      <a:pt x="17246" y="17550"/>
                    </a:lnTo>
                    <a:lnTo>
                      <a:pt x="14871" y="20250"/>
                    </a:lnTo>
                    <a:lnTo>
                      <a:pt x="11818" y="21600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rgbClr val="0068AE"/>
                  </a:gs>
                  <a:gs pos="100000">
                    <a:srgbClr val="0088E4"/>
                  </a:gs>
                </a:gsLst>
                <a:lin ang="16200000" scaled="0"/>
              </a:gra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  <a:latin typeface="Tahoma"/>
                    <a:ea typeface="Tahoma"/>
                    <a:cs typeface="Tahoma"/>
                    <a:sym typeface="Tahoma"/>
                  </a:defRPr>
                </a:pPr>
                <a:endParaRPr sz="1800"/>
              </a:p>
            </p:txBody>
          </p:sp>
          <p:sp>
            <p:nvSpPr>
              <p:cNvPr id="122" name="Shape 122"/>
              <p:cNvSpPr/>
              <p:nvPr/>
            </p:nvSpPr>
            <p:spPr>
              <a:xfrm>
                <a:off x="55562" y="0"/>
                <a:ext cx="409576" cy="8572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4567" y="0"/>
                    </a:moveTo>
                    <a:lnTo>
                      <a:pt x="21600" y="4800"/>
                    </a:lnTo>
                    <a:lnTo>
                      <a:pt x="21098" y="2400"/>
                    </a:lnTo>
                    <a:lnTo>
                      <a:pt x="18084" y="0"/>
                    </a:lnTo>
                    <a:lnTo>
                      <a:pt x="14567" y="0"/>
                    </a:lnTo>
                    <a:lnTo>
                      <a:pt x="10047" y="2400"/>
                    </a:lnTo>
                    <a:lnTo>
                      <a:pt x="6530" y="4800"/>
                    </a:lnTo>
                    <a:lnTo>
                      <a:pt x="3014" y="12000"/>
                    </a:lnTo>
                    <a:lnTo>
                      <a:pt x="0" y="19200"/>
                    </a:lnTo>
                    <a:lnTo>
                      <a:pt x="502" y="21600"/>
                    </a:lnTo>
                    <a:lnTo>
                      <a:pt x="3014" y="14400"/>
                    </a:lnTo>
                    <a:lnTo>
                      <a:pt x="6530" y="7200"/>
                    </a:lnTo>
                    <a:lnTo>
                      <a:pt x="10047" y="2400"/>
                    </a:lnTo>
                    <a:lnTo>
                      <a:pt x="14567" y="0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rgbClr val="0068AE"/>
                  </a:gs>
                  <a:gs pos="100000">
                    <a:srgbClr val="0088E4"/>
                  </a:gs>
                </a:gsLst>
                <a:lin ang="16200000" scaled="0"/>
              </a:gra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  <a:latin typeface="Tahoma"/>
                    <a:ea typeface="Tahoma"/>
                    <a:cs typeface="Tahoma"/>
                    <a:sym typeface="Tahoma"/>
                  </a:defRPr>
                </a:pPr>
                <a:endParaRPr sz="1800"/>
              </a:p>
            </p:txBody>
          </p:sp>
          <p:sp>
            <p:nvSpPr>
              <p:cNvPr id="123" name="Shape 123"/>
              <p:cNvSpPr/>
              <p:nvPr/>
            </p:nvSpPr>
            <p:spPr>
              <a:xfrm>
                <a:off x="579437" y="66675"/>
                <a:ext cx="95251" cy="24765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9440" y="12462"/>
                    </a:moveTo>
                    <a:lnTo>
                      <a:pt x="17280" y="17446"/>
                    </a:lnTo>
                    <a:lnTo>
                      <a:pt x="8640" y="21600"/>
                    </a:lnTo>
                    <a:lnTo>
                      <a:pt x="10800" y="21600"/>
                    </a:lnTo>
                    <a:lnTo>
                      <a:pt x="19440" y="17446"/>
                    </a:lnTo>
                    <a:lnTo>
                      <a:pt x="21600" y="12462"/>
                    </a:lnTo>
                    <a:lnTo>
                      <a:pt x="17280" y="5815"/>
                    </a:lnTo>
                    <a:lnTo>
                      <a:pt x="10800" y="2492"/>
                    </a:lnTo>
                    <a:lnTo>
                      <a:pt x="2160" y="0"/>
                    </a:lnTo>
                    <a:lnTo>
                      <a:pt x="0" y="831"/>
                    </a:lnTo>
                    <a:lnTo>
                      <a:pt x="8640" y="3323"/>
                    </a:lnTo>
                    <a:lnTo>
                      <a:pt x="15120" y="5815"/>
                    </a:lnTo>
                    <a:lnTo>
                      <a:pt x="19440" y="12462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rgbClr val="0068AE"/>
                  </a:gs>
                  <a:gs pos="100000">
                    <a:srgbClr val="0088E4"/>
                  </a:gs>
                </a:gsLst>
                <a:lin ang="16200000" scaled="0"/>
              </a:gra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  <a:latin typeface="Tahoma"/>
                    <a:ea typeface="Tahoma"/>
                    <a:cs typeface="Tahoma"/>
                    <a:sym typeface="Tahoma"/>
                  </a:defRPr>
                </a:pPr>
                <a:endParaRPr sz="1800"/>
              </a:p>
            </p:txBody>
          </p:sp>
          <p:sp>
            <p:nvSpPr>
              <p:cNvPr id="124" name="Shape 124"/>
              <p:cNvSpPr/>
              <p:nvPr/>
            </p:nvSpPr>
            <p:spPr>
              <a:xfrm>
                <a:off x="150812" y="352425"/>
                <a:ext cx="304801" cy="2857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2825" y="14400"/>
                    </a:moveTo>
                    <a:lnTo>
                      <a:pt x="3375" y="0"/>
                    </a:lnTo>
                    <a:lnTo>
                      <a:pt x="0" y="0"/>
                    </a:lnTo>
                    <a:lnTo>
                      <a:pt x="6075" y="14400"/>
                    </a:lnTo>
                    <a:lnTo>
                      <a:pt x="12825" y="21600"/>
                    </a:lnTo>
                    <a:lnTo>
                      <a:pt x="17550" y="21600"/>
                    </a:lnTo>
                    <a:lnTo>
                      <a:pt x="21600" y="14400"/>
                    </a:lnTo>
                    <a:lnTo>
                      <a:pt x="20925" y="0"/>
                    </a:lnTo>
                    <a:lnTo>
                      <a:pt x="12825" y="14400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rgbClr val="0068AE"/>
                  </a:gs>
                  <a:gs pos="100000">
                    <a:srgbClr val="0088E4"/>
                  </a:gs>
                </a:gsLst>
                <a:lin ang="16200000" scaled="0"/>
              </a:gra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  <a:latin typeface="Tahoma"/>
                    <a:ea typeface="Tahoma"/>
                    <a:cs typeface="Tahoma"/>
                    <a:sym typeface="Tahoma"/>
                  </a:defRPr>
                </a:pPr>
                <a:endParaRPr sz="1800"/>
              </a:p>
            </p:txBody>
          </p:sp>
          <p:sp>
            <p:nvSpPr>
              <p:cNvPr id="125" name="Shape 125"/>
              <p:cNvSpPr/>
              <p:nvPr/>
            </p:nvSpPr>
            <p:spPr>
              <a:xfrm>
                <a:off x="38100" y="28575"/>
                <a:ext cx="255588" cy="29527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476" y="13239"/>
                    </a:moveTo>
                    <a:lnTo>
                      <a:pt x="3086" y="9058"/>
                    </a:lnTo>
                    <a:lnTo>
                      <a:pt x="7111" y="4877"/>
                    </a:lnTo>
                    <a:lnTo>
                      <a:pt x="13550" y="2090"/>
                    </a:lnTo>
                    <a:lnTo>
                      <a:pt x="20795" y="697"/>
                    </a:lnTo>
                    <a:lnTo>
                      <a:pt x="21600" y="0"/>
                    </a:lnTo>
                    <a:lnTo>
                      <a:pt x="12745" y="1394"/>
                    </a:lnTo>
                    <a:lnTo>
                      <a:pt x="6306" y="4181"/>
                    </a:lnTo>
                    <a:lnTo>
                      <a:pt x="1476" y="8361"/>
                    </a:lnTo>
                    <a:lnTo>
                      <a:pt x="671" y="10452"/>
                    </a:lnTo>
                    <a:lnTo>
                      <a:pt x="0" y="13239"/>
                    </a:lnTo>
                    <a:lnTo>
                      <a:pt x="1476" y="17419"/>
                    </a:lnTo>
                    <a:lnTo>
                      <a:pt x="3086" y="19510"/>
                    </a:lnTo>
                    <a:lnTo>
                      <a:pt x="5501" y="21600"/>
                    </a:lnTo>
                    <a:lnTo>
                      <a:pt x="8720" y="21600"/>
                    </a:lnTo>
                    <a:lnTo>
                      <a:pt x="5501" y="19510"/>
                    </a:lnTo>
                    <a:lnTo>
                      <a:pt x="3086" y="17419"/>
                    </a:lnTo>
                    <a:lnTo>
                      <a:pt x="1476" y="13239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rgbClr val="0088E4"/>
                  </a:gs>
                  <a:gs pos="100000">
                    <a:srgbClr val="0068AE"/>
                  </a:gs>
                </a:gsLst>
                <a:lin ang="16200000" scaled="0"/>
              </a:gra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  <a:latin typeface="Tahoma"/>
                    <a:ea typeface="Tahoma"/>
                    <a:cs typeface="Tahoma"/>
                    <a:sym typeface="Tahoma"/>
                  </a:defRPr>
                </a:pPr>
                <a:endParaRPr sz="1800"/>
              </a:p>
            </p:txBody>
          </p:sp>
          <p:sp>
            <p:nvSpPr>
              <p:cNvPr id="126" name="Shape 126"/>
              <p:cNvSpPr/>
              <p:nvPr/>
            </p:nvSpPr>
            <p:spPr>
              <a:xfrm>
                <a:off x="331787" y="28575"/>
                <a:ext cx="295276" cy="33337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617"/>
                    </a:moveTo>
                    <a:lnTo>
                      <a:pt x="7706" y="1234"/>
                    </a:lnTo>
                    <a:lnTo>
                      <a:pt x="13894" y="3703"/>
                    </a:lnTo>
                    <a:lnTo>
                      <a:pt x="18097" y="7406"/>
                    </a:lnTo>
                    <a:lnTo>
                      <a:pt x="18798" y="9257"/>
                    </a:lnTo>
                    <a:lnTo>
                      <a:pt x="19498" y="11726"/>
                    </a:lnTo>
                    <a:lnTo>
                      <a:pt x="18798" y="14194"/>
                    </a:lnTo>
                    <a:lnTo>
                      <a:pt x="17397" y="16663"/>
                    </a:lnTo>
                    <a:lnTo>
                      <a:pt x="13894" y="18514"/>
                    </a:lnTo>
                    <a:lnTo>
                      <a:pt x="10508" y="20366"/>
                    </a:lnTo>
                    <a:lnTo>
                      <a:pt x="11209" y="21600"/>
                    </a:lnTo>
                    <a:lnTo>
                      <a:pt x="15295" y="19749"/>
                    </a:lnTo>
                    <a:lnTo>
                      <a:pt x="18798" y="17280"/>
                    </a:lnTo>
                    <a:lnTo>
                      <a:pt x="20899" y="14811"/>
                    </a:lnTo>
                    <a:lnTo>
                      <a:pt x="21600" y="11726"/>
                    </a:lnTo>
                    <a:lnTo>
                      <a:pt x="20199" y="6789"/>
                    </a:lnTo>
                    <a:lnTo>
                      <a:pt x="18097" y="4937"/>
                    </a:lnTo>
                    <a:lnTo>
                      <a:pt x="15295" y="3086"/>
                    </a:lnTo>
                    <a:lnTo>
                      <a:pt x="8406" y="617"/>
                    </a:lnTo>
                    <a:lnTo>
                      <a:pt x="0" y="0"/>
                    </a:lnTo>
                    <a:lnTo>
                      <a:pt x="0" y="617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rgbClr val="0088E4"/>
                  </a:gs>
                  <a:gs pos="100000">
                    <a:srgbClr val="0068AE"/>
                  </a:gs>
                </a:gsLst>
                <a:lin ang="16200000" scaled="0"/>
              </a:gra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  <a:latin typeface="Tahoma"/>
                    <a:ea typeface="Tahoma"/>
                    <a:cs typeface="Tahoma"/>
                    <a:sym typeface="Tahoma"/>
                  </a:defRPr>
                </a:pPr>
                <a:endParaRPr sz="1800"/>
              </a:p>
            </p:txBody>
          </p:sp>
          <p:sp>
            <p:nvSpPr>
              <p:cNvPr id="127" name="Shape 127"/>
              <p:cNvSpPr/>
              <p:nvPr/>
            </p:nvSpPr>
            <p:spPr>
              <a:xfrm>
                <a:off x="103187" y="53975"/>
                <a:ext cx="474663" cy="29527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836" y="0"/>
                    </a:moveTo>
                    <a:lnTo>
                      <a:pt x="6502" y="697"/>
                    </a:lnTo>
                    <a:lnTo>
                      <a:pt x="3034" y="3484"/>
                    </a:lnTo>
                    <a:lnTo>
                      <a:pt x="867" y="6271"/>
                    </a:lnTo>
                    <a:lnTo>
                      <a:pt x="0" y="10452"/>
                    </a:lnTo>
                    <a:lnTo>
                      <a:pt x="867" y="14632"/>
                    </a:lnTo>
                    <a:lnTo>
                      <a:pt x="3034" y="18116"/>
                    </a:lnTo>
                    <a:lnTo>
                      <a:pt x="6502" y="20903"/>
                    </a:lnTo>
                    <a:lnTo>
                      <a:pt x="10836" y="21600"/>
                    </a:lnTo>
                    <a:lnTo>
                      <a:pt x="15098" y="20903"/>
                    </a:lnTo>
                    <a:lnTo>
                      <a:pt x="18566" y="18116"/>
                    </a:lnTo>
                    <a:lnTo>
                      <a:pt x="20733" y="14632"/>
                    </a:lnTo>
                    <a:lnTo>
                      <a:pt x="21600" y="12542"/>
                    </a:lnTo>
                    <a:lnTo>
                      <a:pt x="21600" y="8361"/>
                    </a:lnTo>
                    <a:lnTo>
                      <a:pt x="20733" y="6271"/>
                    </a:lnTo>
                    <a:lnTo>
                      <a:pt x="18566" y="3484"/>
                    </a:lnTo>
                    <a:lnTo>
                      <a:pt x="15098" y="697"/>
                    </a:lnTo>
                    <a:lnTo>
                      <a:pt x="10836" y="0"/>
                    </a:lnTo>
                    <a:close/>
                    <a:moveTo>
                      <a:pt x="10836" y="20903"/>
                    </a:moveTo>
                    <a:lnTo>
                      <a:pt x="6935" y="20206"/>
                    </a:lnTo>
                    <a:lnTo>
                      <a:pt x="3468" y="18116"/>
                    </a:lnTo>
                    <a:lnTo>
                      <a:pt x="1300" y="14632"/>
                    </a:lnTo>
                    <a:lnTo>
                      <a:pt x="433" y="10452"/>
                    </a:lnTo>
                    <a:lnTo>
                      <a:pt x="1300" y="6271"/>
                    </a:lnTo>
                    <a:lnTo>
                      <a:pt x="3468" y="3484"/>
                    </a:lnTo>
                    <a:lnTo>
                      <a:pt x="6935" y="1394"/>
                    </a:lnTo>
                    <a:lnTo>
                      <a:pt x="10836" y="697"/>
                    </a:lnTo>
                    <a:lnTo>
                      <a:pt x="14665" y="1394"/>
                    </a:lnTo>
                    <a:lnTo>
                      <a:pt x="18132" y="3484"/>
                    </a:lnTo>
                    <a:lnTo>
                      <a:pt x="20300" y="6271"/>
                    </a:lnTo>
                    <a:lnTo>
                      <a:pt x="21167" y="8361"/>
                    </a:lnTo>
                    <a:lnTo>
                      <a:pt x="21167" y="12542"/>
                    </a:lnTo>
                    <a:lnTo>
                      <a:pt x="20300" y="14632"/>
                    </a:lnTo>
                    <a:lnTo>
                      <a:pt x="18132" y="18116"/>
                    </a:lnTo>
                    <a:lnTo>
                      <a:pt x="14665" y="20206"/>
                    </a:lnTo>
                    <a:lnTo>
                      <a:pt x="10836" y="20903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rgbClr val="0068AE"/>
                  </a:gs>
                  <a:gs pos="100000">
                    <a:srgbClr val="0088E4"/>
                  </a:gs>
                </a:gsLst>
                <a:lin ang="16200000" scaled="0"/>
              </a:gra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  <a:latin typeface="Tahoma"/>
                    <a:ea typeface="Tahoma"/>
                    <a:cs typeface="Tahoma"/>
                    <a:sym typeface="Tahoma"/>
                  </a:defRPr>
                </a:pPr>
                <a:endParaRPr sz="1800"/>
              </a:p>
            </p:txBody>
          </p:sp>
          <p:grpSp>
            <p:nvGrpSpPr>
              <p:cNvPr id="132" name="Group 132"/>
              <p:cNvGrpSpPr/>
              <p:nvPr/>
            </p:nvGrpSpPr>
            <p:grpSpPr>
              <a:xfrm>
                <a:off x="160337" y="96837"/>
                <a:ext cx="360363" cy="209551"/>
                <a:chOff x="0" y="0"/>
                <a:chExt cx="360362" cy="209550"/>
              </a:xfrm>
            </p:grpSpPr>
            <p:sp>
              <p:nvSpPr>
                <p:cNvPr id="128" name="Shape 128"/>
                <p:cNvSpPr/>
                <p:nvPr/>
              </p:nvSpPr>
              <p:spPr>
                <a:xfrm>
                  <a:off x="0" y="0"/>
                  <a:ext cx="360363" cy="209550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19679" h="19679" extrusionOk="0">
                      <a:moveTo>
                        <a:pt x="16796" y="2882"/>
                      </a:moveTo>
                      <a:cubicBezTo>
                        <a:pt x="20639" y="6724"/>
                        <a:pt x="20639" y="12954"/>
                        <a:pt x="16796" y="16796"/>
                      </a:cubicBezTo>
                      <a:cubicBezTo>
                        <a:pt x="12954" y="20639"/>
                        <a:pt x="6724" y="20639"/>
                        <a:pt x="2882" y="16796"/>
                      </a:cubicBezTo>
                      <a:cubicBezTo>
                        <a:pt x="-961" y="12954"/>
                        <a:pt x="-961" y="6724"/>
                        <a:pt x="2882" y="2882"/>
                      </a:cubicBezTo>
                      <a:cubicBezTo>
                        <a:pt x="6724" y="-961"/>
                        <a:pt x="12954" y="-961"/>
                        <a:pt x="16796" y="2882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0088E4"/>
                    </a:gs>
                    <a:gs pos="100000">
                      <a:srgbClr val="0068AE"/>
                    </a:gs>
                  </a:gsLst>
                  <a:lin ang="16200000" scaled="0"/>
                </a:gradFill>
                <a:ln w="12700" cap="flat">
                  <a:noFill/>
                  <a:miter lim="400000"/>
                </a:ln>
                <a:effectLst/>
              </p:spPr>
              <p:txBody>
                <a:bodyPr wrap="square" lIns="0" tIns="0" rIns="0" bIns="0" numCol="1" anchor="t">
                  <a:noAutofit/>
                </a:bodyPr>
                <a:lstStyle/>
                <a:p>
                  <a:pPr lvl="0">
                    <a:defRPr>
                      <a:solidFill>
                        <a:srgbClr val="FFFFFF"/>
                      </a:solidFill>
                    </a:defRPr>
                  </a:pPr>
                  <a:endParaRPr sz="1800"/>
                </a:p>
              </p:txBody>
            </p:sp>
            <p:sp>
              <p:nvSpPr>
                <p:cNvPr id="129" name="Shape 129"/>
                <p:cNvSpPr/>
                <p:nvPr/>
              </p:nvSpPr>
              <p:spPr>
                <a:xfrm>
                  <a:off x="34925" y="22225"/>
                  <a:ext cx="288925" cy="161925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19679" h="19679" extrusionOk="0">
                      <a:moveTo>
                        <a:pt x="16796" y="2882"/>
                      </a:moveTo>
                      <a:cubicBezTo>
                        <a:pt x="20639" y="6724"/>
                        <a:pt x="20639" y="12954"/>
                        <a:pt x="16796" y="16796"/>
                      </a:cubicBezTo>
                      <a:cubicBezTo>
                        <a:pt x="12954" y="20639"/>
                        <a:pt x="6724" y="20639"/>
                        <a:pt x="2882" y="16796"/>
                      </a:cubicBezTo>
                      <a:cubicBezTo>
                        <a:pt x="-961" y="12954"/>
                        <a:pt x="-961" y="6724"/>
                        <a:pt x="2882" y="2882"/>
                      </a:cubicBezTo>
                      <a:cubicBezTo>
                        <a:pt x="6724" y="-961"/>
                        <a:pt x="12954" y="-961"/>
                        <a:pt x="16796" y="2882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0068AE"/>
                    </a:gs>
                    <a:gs pos="100000">
                      <a:srgbClr val="0088E4"/>
                    </a:gs>
                  </a:gsLst>
                  <a:lin ang="16200000" scaled="0"/>
                </a:gradFill>
                <a:ln w="12700" cap="flat">
                  <a:noFill/>
                  <a:miter lim="400000"/>
                </a:ln>
                <a:effectLst/>
              </p:spPr>
              <p:txBody>
                <a:bodyPr wrap="square" lIns="0" tIns="0" rIns="0" bIns="0" numCol="1" anchor="t">
                  <a:noAutofit/>
                </a:bodyPr>
                <a:lstStyle/>
                <a:p>
                  <a:pPr lvl="0">
                    <a:defRPr>
                      <a:solidFill>
                        <a:srgbClr val="FFFFFF"/>
                      </a:solidFill>
                    </a:defRPr>
                  </a:pPr>
                  <a:endParaRPr sz="1800"/>
                </a:p>
              </p:txBody>
            </p:sp>
            <p:sp>
              <p:nvSpPr>
                <p:cNvPr id="130" name="Shape 130"/>
                <p:cNvSpPr/>
                <p:nvPr/>
              </p:nvSpPr>
              <p:spPr>
                <a:xfrm>
                  <a:off x="79375" y="38100"/>
                  <a:ext cx="198438" cy="130175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19679" h="19679" extrusionOk="0">
                      <a:moveTo>
                        <a:pt x="16796" y="2882"/>
                      </a:moveTo>
                      <a:cubicBezTo>
                        <a:pt x="20639" y="6724"/>
                        <a:pt x="20639" y="12954"/>
                        <a:pt x="16796" y="16796"/>
                      </a:cubicBezTo>
                      <a:cubicBezTo>
                        <a:pt x="12954" y="20639"/>
                        <a:pt x="6724" y="20639"/>
                        <a:pt x="2882" y="16796"/>
                      </a:cubicBezTo>
                      <a:cubicBezTo>
                        <a:pt x="-961" y="12954"/>
                        <a:pt x="-961" y="6724"/>
                        <a:pt x="2882" y="2882"/>
                      </a:cubicBezTo>
                      <a:cubicBezTo>
                        <a:pt x="6724" y="-961"/>
                        <a:pt x="12954" y="-961"/>
                        <a:pt x="16796" y="2882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0088E4"/>
                    </a:gs>
                    <a:gs pos="100000">
                      <a:srgbClr val="0068AE"/>
                    </a:gs>
                  </a:gsLst>
                  <a:lin ang="16200000" scaled="0"/>
                </a:gradFill>
                <a:ln w="12700" cap="flat">
                  <a:noFill/>
                  <a:miter lim="400000"/>
                </a:ln>
                <a:effectLst/>
              </p:spPr>
              <p:txBody>
                <a:bodyPr wrap="square" lIns="0" tIns="0" rIns="0" bIns="0" numCol="1" anchor="t">
                  <a:noAutofit/>
                </a:bodyPr>
                <a:lstStyle/>
                <a:p>
                  <a:pPr lvl="0">
                    <a:defRPr>
                      <a:solidFill>
                        <a:srgbClr val="FFFFFF"/>
                      </a:solidFill>
                    </a:defRPr>
                  </a:pPr>
                  <a:endParaRPr sz="1800"/>
                </a:p>
              </p:txBody>
            </p:sp>
            <p:sp>
              <p:nvSpPr>
                <p:cNvPr id="131" name="Shape 131"/>
                <p:cNvSpPr/>
                <p:nvPr/>
              </p:nvSpPr>
              <p:spPr>
                <a:xfrm>
                  <a:off x="122237" y="63500"/>
                  <a:ext cx="115888" cy="74613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19679" h="19679" extrusionOk="0">
                      <a:moveTo>
                        <a:pt x="16796" y="2882"/>
                      </a:moveTo>
                      <a:cubicBezTo>
                        <a:pt x="20639" y="6724"/>
                        <a:pt x="20639" y="12954"/>
                        <a:pt x="16796" y="16796"/>
                      </a:cubicBezTo>
                      <a:cubicBezTo>
                        <a:pt x="12954" y="20639"/>
                        <a:pt x="6724" y="20639"/>
                        <a:pt x="2882" y="16796"/>
                      </a:cubicBezTo>
                      <a:cubicBezTo>
                        <a:pt x="-961" y="12954"/>
                        <a:pt x="-961" y="6724"/>
                        <a:pt x="2882" y="2882"/>
                      </a:cubicBezTo>
                      <a:cubicBezTo>
                        <a:pt x="6724" y="-961"/>
                        <a:pt x="12954" y="-961"/>
                        <a:pt x="16796" y="2882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0068AE"/>
                    </a:gs>
                    <a:gs pos="100000">
                      <a:srgbClr val="0088E4"/>
                    </a:gs>
                  </a:gsLst>
                  <a:lin ang="16200000" scaled="0"/>
                </a:gradFill>
                <a:ln w="12700" cap="flat">
                  <a:noFill/>
                  <a:miter lim="400000"/>
                </a:ln>
                <a:effectLst/>
              </p:spPr>
              <p:txBody>
                <a:bodyPr wrap="square" lIns="0" tIns="0" rIns="0" bIns="0" numCol="1" anchor="t">
                  <a:noAutofit/>
                </a:bodyPr>
                <a:lstStyle/>
                <a:p>
                  <a:pPr lvl="0">
                    <a:defRPr>
                      <a:solidFill>
                        <a:srgbClr val="FFFFFF"/>
                      </a:solidFill>
                    </a:defRPr>
                  </a:pPr>
                  <a:endParaRPr sz="1800"/>
                </a:p>
              </p:txBody>
            </p:sp>
          </p:grpSp>
        </p:grpSp>
      </p:grpSp>
      <p:sp>
        <p:nvSpPr>
          <p:cNvPr id="135" name="Shape 135"/>
          <p:cNvSpPr>
            <a:spLocks noGrp="1"/>
          </p:cNvSpPr>
          <p:nvPr>
            <p:ph type="sldNum" sz="quarter" idx="2"/>
          </p:nvPr>
        </p:nvSpPr>
        <p:spPr>
          <a:xfrm>
            <a:off x="8737600" y="6432651"/>
            <a:ext cx="2844800" cy="288824"/>
          </a:xfrm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‹nr.›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929091237"/>
      </p:ext>
    </p:extLst>
  </p:cSld>
  <p:clrMapOvr>
    <a:masterClrMapping/>
  </p:clrMapOvr>
  <p:transition spd="med"/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4/30/2025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‹nr.›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59370605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ekstvlak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backdrop"/>
          <p:cNvSpPr/>
          <p:nvPr userDrawn="1"/>
        </p:nvSpPr>
        <p:spPr>
          <a:xfrm>
            <a:off x="6109327" y="0"/>
            <a:ext cx="60960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5000" y="2636838"/>
            <a:ext cx="5003799" cy="1584324"/>
          </a:xfrm>
        </p:spPr>
        <p:txBody>
          <a:bodyPr anchor="ctr" anchorCtr="0">
            <a:normAutofit/>
          </a:bodyPr>
          <a:lstStyle>
            <a:lvl1pPr algn="l">
              <a:defRPr sz="4000">
                <a:solidFill>
                  <a:schemeClr val="tx2"/>
                </a:solidFill>
              </a:defRPr>
            </a:lvl1pPr>
          </a:lstStyle>
          <a:p>
            <a:r>
              <a:rPr lang="nl-NL" dirty="0"/>
              <a:t>Klik om de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23"/>
          </p:nvPr>
        </p:nvSpPr>
        <p:spPr/>
        <p:txBody>
          <a:bodyPr/>
          <a:lstStyle/>
          <a:p>
            <a:r>
              <a:rPr lang="nl-NL"/>
              <a:t>12 april 2021</a:t>
            </a:r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24"/>
          </p:nvPr>
        </p:nvSpPr>
        <p:spPr/>
        <p:txBody>
          <a:bodyPr/>
          <a:lstStyle/>
          <a:p>
            <a:r>
              <a:rPr lang="nl-NL"/>
              <a:t>Programmatisch Opgavegericht Werken </a:t>
            </a:r>
            <a:endParaRPr lang="nl-NL" dirty="0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25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C893183-5A27-4493-8273-E869AD900CD4}" type="slidenum">
              <a:rPr lang="nl-NL" smtClean="0"/>
              <a:pPr/>
              <a:t>‹nr.›</a:t>
            </a:fld>
            <a:endParaRPr lang="nl-NL" dirty="0"/>
          </a:p>
        </p:txBody>
      </p:sp>
      <p:sp>
        <p:nvSpPr>
          <p:cNvPr id="8" name="Tijdelijke aanduiding voor tekst 7"/>
          <p:cNvSpPr>
            <a:spLocks noGrp="1"/>
          </p:cNvSpPr>
          <p:nvPr>
            <p:ph type="body" sz="quarter" idx="26"/>
          </p:nvPr>
        </p:nvSpPr>
        <p:spPr>
          <a:xfrm>
            <a:off x="6554588" y="1066800"/>
            <a:ext cx="5003999" cy="5154613"/>
          </a:xfrm>
        </p:spPr>
        <p:txBody>
          <a:bodyPr anchor="ctr"/>
          <a:lstStyle>
            <a:lvl1pPr>
              <a:buClr>
                <a:schemeClr val="bg1"/>
              </a:buClr>
              <a:defRPr>
                <a:solidFill>
                  <a:srgbClr val="FFFFFF"/>
                </a:solidFill>
              </a:defRPr>
            </a:lvl1pPr>
            <a:lvl2pPr>
              <a:buClr>
                <a:schemeClr val="bg1"/>
              </a:buClr>
              <a:defRPr>
                <a:solidFill>
                  <a:srgbClr val="FFFFFF"/>
                </a:solidFill>
              </a:defRPr>
            </a:lvl2pPr>
            <a:lvl3pPr>
              <a:buClr>
                <a:schemeClr val="bg1"/>
              </a:buClr>
              <a:defRPr>
                <a:solidFill>
                  <a:srgbClr val="FFFFFF"/>
                </a:solidFill>
              </a:defRPr>
            </a:lvl3pPr>
            <a:lvl4pPr>
              <a:buClr>
                <a:schemeClr val="bg1"/>
              </a:buClr>
              <a:defRPr>
                <a:solidFill>
                  <a:srgbClr val="FFFFFF"/>
                </a:solidFill>
              </a:defRPr>
            </a:lvl4pPr>
            <a:lvl5pPr>
              <a:buClr>
                <a:schemeClr val="bg1"/>
              </a:buClr>
              <a:defRPr>
                <a:solidFill>
                  <a:srgbClr val="FFFFFF"/>
                </a:solidFill>
              </a:defRPr>
            </a:lvl5pPr>
          </a:lstStyle>
          <a:p>
            <a:pPr lvl="0"/>
            <a:r>
              <a:rPr lang="nl-NL" dirty="0"/>
              <a:t>Klik om de modelstijlen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  <p:pic>
        <p:nvPicPr>
          <p:cNvPr id="9" name="minjus_header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7830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62019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oudsopgav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hoek 6"/>
          <p:cNvSpPr/>
          <p:nvPr userDrawn="1"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0" name="Titel 1"/>
          <p:cNvSpPr>
            <a:spLocks noGrp="1"/>
          </p:cNvSpPr>
          <p:nvPr>
            <p:ph type="title"/>
          </p:nvPr>
        </p:nvSpPr>
        <p:spPr>
          <a:xfrm>
            <a:off x="634999" y="2636838"/>
            <a:ext cx="5003801" cy="1584325"/>
          </a:xfrm>
        </p:spPr>
        <p:txBody>
          <a:bodyPr anchor="ctr" anchorCtr="0">
            <a:normAutofit/>
          </a:bodyPr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nl-NL" dirty="0"/>
          </a:p>
        </p:txBody>
      </p:sp>
      <p:sp>
        <p:nvSpPr>
          <p:cNvPr id="13" name="Tijdelijke aanduiding voor tekst 4"/>
          <p:cNvSpPr>
            <a:spLocks noGrp="1"/>
          </p:cNvSpPr>
          <p:nvPr>
            <p:ph type="body" sz="quarter" idx="15"/>
          </p:nvPr>
        </p:nvSpPr>
        <p:spPr>
          <a:xfrm>
            <a:off x="7791732" y="916926"/>
            <a:ext cx="3766856" cy="817562"/>
          </a:xfrm>
        </p:spPr>
        <p:txBody>
          <a:bodyPr anchor="b" anchorCtr="0">
            <a:normAutofit/>
          </a:bodyPr>
          <a:lstStyle>
            <a:lvl1pPr marL="0" indent="0">
              <a:buNone/>
              <a:defRPr sz="1800"/>
            </a:lvl1pPr>
            <a:lvl2pPr marL="313200" indent="0">
              <a:buNone/>
              <a:defRPr/>
            </a:lvl2pPr>
            <a:lvl3pPr marL="630000" indent="0">
              <a:buNone/>
              <a:defRPr/>
            </a:lvl3pPr>
            <a:lvl4pPr marL="943200" indent="0">
              <a:buNone/>
              <a:defRPr/>
            </a:lvl4pPr>
            <a:lvl5pPr marL="1260000" indent="0">
              <a:buNone/>
              <a:defRPr/>
            </a:lvl5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14" name="Tijdelijke aanduiding voor tekst 4"/>
          <p:cNvSpPr>
            <a:spLocks noGrp="1"/>
          </p:cNvSpPr>
          <p:nvPr>
            <p:ph type="body" sz="quarter" idx="16"/>
          </p:nvPr>
        </p:nvSpPr>
        <p:spPr>
          <a:xfrm>
            <a:off x="7791732" y="2061911"/>
            <a:ext cx="3766856" cy="817562"/>
          </a:xfrm>
        </p:spPr>
        <p:txBody>
          <a:bodyPr anchor="b" anchorCtr="0">
            <a:normAutofit/>
          </a:bodyPr>
          <a:lstStyle>
            <a:lvl1pPr marL="0" indent="0">
              <a:buNone/>
              <a:defRPr sz="1800"/>
            </a:lvl1pPr>
            <a:lvl2pPr marL="313200" indent="0">
              <a:buNone/>
              <a:defRPr/>
            </a:lvl2pPr>
            <a:lvl3pPr marL="630000" indent="0">
              <a:buNone/>
              <a:defRPr/>
            </a:lvl3pPr>
            <a:lvl4pPr marL="943200" indent="0">
              <a:buNone/>
              <a:defRPr/>
            </a:lvl4pPr>
            <a:lvl5pPr marL="1260000" indent="0">
              <a:buNone/>
              <a:defRPr/>
            </a:lvl5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15" name="Tijdelijke aanduiding voor tekst 4"/>
          <p:cNvSpPr>
            <a:spLocks noGrp="1"/>
          </p:cNvSpPr>
          <p:nvPr>
            <p:ph type="body" sz="quarter" idx="17"/>
          </p:nvPr>
        </p:nvSpPr>
        <p:spPr>
          <a:xfrm>
            <a:off x="7791732" y="3211200"/>
            <a:ext cx="3766856" cy="817562"/>
          </a:xfrm>
        </p:spPr>
        <p:txBody>
          <a:bodyPr anchor="b" anchorCtr="0">
            <a:normAutofit/>
          </a:bodyPr>
          <a:lstStyle>
            <a:lvl1pPr marL="0" indent="0">
              <a:buNone/>
              <a:defRPr sz="1800"/>
            </a:lvl1pPr>
            <a:lvl2pPr marL="313200" indent="0">
              <a:buNone/>
              <a:defRPr/>
            </a:lvl2pPr>
            <a:lvl3pPr marL="630000" indent="0">
              <a:buNone/>
              <a:defRPr/>
            </a:lvl3pPr>
            <a:lvl4pPr marL="943200" indent="0">
              <a:buNone/>
              <a:defRPr/>
            </a:lvl4pPr>
            <a:lvl5pPr marL="1260000" indent="0">
              <a:buNone/>
              <a:defRPr/>
            </a:lvl5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16" name="Tijdelijke aanduiding voor tekst 4"/>
          <p:cNvSpPr>
            <a:spLocks noGrp="1"/>
          </p:cNvSpPr>
          <p:nvPr>
            <p:ph type="body" sz="quarter" idx="18"/>
          </p:nvPr>
        </p:nvSpPr>
        <p:spPr>
          <a:xfrm>
            <a:off x="7791732" y="4352400"/>
            <a:ext cx="3766856" cy="817562"/>
          </a:xfrm>
        </p:spPr>
        <p:txBody>
          <a:bodyPr anchor="b" anchorCtr="0">
            <a:normAutofit/>
          </a:bodyPr>
          <a:lstStyle>
            <a:lvl1pPr marL="0" indent="0">
              <a:buNone/>
              <a:defRPr sz="1800"/>
            </a:lvl1pPr>
            <a:lvl2pPr marL="313200" indent="0">
              <a:buNone/>
              <a:defRPr/>
            </a:lvl2pPr>
            <a:lvl3pPr marL="630000" indent="0">
              <a:buNone/>
              <a:defRPr/>
            </a:lvl3pPr>
            <a:lvl4pPr marL="943200" indent="0">
              <a:buNone/>
              <a:defRPr/>
            </a:lvl4pPr>
            <a:lvl5pPr marL="1260000" indent="0">
              <a:buNone/>
              <a:defRPr/>
            </a:lvl5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17" name="Tijdelijke aanduiding voor tekst 4"/>
          <p:cNvSpPr>
            <a:spLocks noGrp="1"/>
          </p:cNvSpPr>
          <p:nvPr>
            <p:ph type="body" sz="quarter" idx="19"/>
          </p:nvPr>
        </p:nvSpPr>
        <p:spPr>
          <a:xfrm>
            <a:off x="7791732" y="5497200"/>
            <a:ext cx="3766856" cy="817562"/>
          </a:xfrm>
        </p:spPr>
        <p:txBody>
          <a:bodyPr anchor="b" anchorCtr="0">
            <a:normAutofit/>
          </a:bodyPr>
          <a:lstStyle>
            <a:lvl1pPr marL="0" indent="0">
              <a:buNone/>
              <a:defRPr sz="1800"/>
            </a:lvl1pPr>
            <a:lvl2pPr marL="313200" indent="0">
              <a:buNone/>
              <a:defRPr/>
            </a:lvl2pPr>
            <a:lvl3pPr marL="630000" indent="0">
              <a:buNone/>
              <a:defRPr/>
            </a:lvl3pPr>
            <a:lvl4pPr marL="943200" indent="0">
              <a:buNone/>
              <a:defRPr/>
            </a:lvl4pPr>
            <a:lvl5pPr marL="1260000" indent="0">
              <a:buNone/>
              <a:defRPr/>
            </a:lvl5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20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9" name="Tijdelijke aanduiding voor voettekst 8"/>
          <p:cNvSpPr>
            <a:spLocks noGrp="1"/>
          </p:cNvSpPr>
          <p:nvPr>
            <p:ph type="ftr" sz="quarter" idx="2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18" name="Tijdelijke aanduiding voor dianummer 17"/>
          <p:cNvSpPr>
            <a:spLocks noGrp="1"/>
          </p:cNvSpPr>
          <p:nvPr>
            <p:ph type="sldNum" sz="quarter" idx="22"/>
          </p:nvPr>
        </p:nvSpPr>
        <p:spPr/>
        <p:txBody>
          <a:bodyPr/>
          <a:lstStyle/>
          <a:p>
            <a:fld id="{10A0A6AF-03C5-477E-939A-E28F7E7F05EA}" type="slidenum">
              <a:rPr lang="nl-NL" smtClean="0"/>
              <a:pPr/>
              <a:t>‹nr.›</a:t>
            </a:fld>
            <a:endParaRPr lang="nl-NL" dirty="0"/>
          </a:p>
        </p:txBody>
      </p:sp>
      <p:sp>
        <p:nvSpPr>
          <p:cNvPr id="22" name="Tijdelijke aanduiding voor tekst 2"/>
          <p:cNvSpPr>
            <a:spLocks noGrp="1"/>
          </p:cNvSpPr>
          <p:nvPr>
            <p:ph type="body" sz="quarter" idx="10" hasCustomPrompt="1"/>
          </p:nvPr>
        </p:nvSpPr>
        <p:spPr>
          <a:xfrm>
            <a:off x="6418727" y="998445"/>
            <a:ext cx="1373005" cy="817563"/>
          </a:xfrm>
        </p:spPr>
        <p:txBody>
          <a:bodyPr bIns="46800" anchor="b" anchorCtr="0">
            <a:normAutofit/>
          </a:bodyPr>
          <a:lstStyle>
            <a:lvl1pPr marL="0" indent="0" algn="r">
              <a:buNone/>
              <a:defRPr sz="4800">
                <a:solidFill>
                  <a:schemeClr val="tx2"/>
                </a:solidFill>
              </a:defRPr>
            </a:lvl1pPr>
          </a:lstStyle>
          <a:p>
            <a:pPr lvl="0"/>
            <a:r>
              <a:rPr lang="nl-NL" dirty="0"/>
              <a:t>#</a:t>
            </a:r>
          </a:p>
        </p:txBody>
      </p:sp>
      <p:sp>
        <p:nvSpPr>
          <p:cNvPr id="23" name="Tijdelijke aanduiding voor tekst 2"/>
          <p:cNvSpPr>
            <a:spLocks noGrp="1"/>
          </p:cNvSpPr>
          <p:nvPr>
            <p:ph type="body" sz="quarter" idx="11" hasCustomPrompt="1"/>
          </p:nvPr>
        </p:nvSpPr>
        <p:spPr>
          <a:xfrm>
            <a:off x="6418727" y="2143674"/>
            <a:ext cx="1373005" cy="817563"/>
          </a:xfrm>
        </p:spPr>
        <p:txBody>
          <a:bodyPr bIns="46800" anchor="b" anchorCtr="0">
            <a:normAutofit/>
          </a:bodyPr>
          <a:lstStyle>
            <a:lvl1pPr marL="0" indent="0" algn="r">
              <a:buNone/>
              <a:defRPr sz="4800">
                <a:solidFill>
                  <a:schemeClr val="tx2"/>
                </a:solidFill>
              </a:defRPr>
            </a:lvl1pPr>
          </a:lstStyle>
          <a:p>
            <a:pPr lvl="0"/>
            <a:r>
              <a:rPr lang="nl-NL" dirty="0"/>
              <a:t>#</a:t>
            </a:r>
          </a:p>
        </p:txBody>
      </p:sp>
      <p:sp>
        <p:nvSpPr>
          <p:cNvPr id="24" name="Tijdelijke aanduiding voor tekst 2"/>
          <p:cNvSpPr>
            <a:spLocks noGrp="1"/>
          </p:cNvSpPr>
          <p:nvPr>
            <p:ph type="body" sz="quarter" idx="12" hasCustomPrompt="1"/>
          </p:nvPr>
        </p:nvSpPr>
        <p:spPr>
          <a:xfrm>
            <a:off x="6418727" y="3288903"/>
            <a:ext cx="1373005" cy="817563"/>
          </a:xfrm>
        </p:spPr>
        <p:txBody>
          <a:bodyPr bIns="46800" anchor="b" anchorCtr="0">
            <a:normAutofit/>
          </a:bodyPr>
          <a:lstStyle>
            <a:lvl1pPr marL="0" indent="0" algn="r">
              <a:buNone/>
              <a:defRPr sz="4800">
                <a:solidFill>
                  <a:schemeClr val="tx2"/>
                </a:solidFill>
              </a:defRPr>
            </a:lvl1pPr>
          </a:lstStyle>
          <a:p>
            <a:pPr lvl="0"/>
            <a:r>
              <a:rPr lang="nl-NL" dirty="0"/>
              <a:t>#</a:t>
            </a:r>
          </a:p>
        </p:txBody>
      </p:sp>
      <p:sp>
        <p:nvSpPr>
          <p:cNvPr id="25" name="Tijdelijke aanduiding voor tekst 2"/>
          <p:cNvSpPr>
            <a:spLocks noGrp="1"/>
          </p:cNvSpPr>
          <p:nvPr>
            <p:ph type="body" sz="quarter" idx="13" hasCustomPrompt="1"/>
          </p:nvPr>
        </p:nvSpPr>
        <p:spPr>
          <a:xfrm>
            <a:off x="6418727" y="4434132"/>
            <a:ext cx="1373005" cy="817563"/>
          </a:xfrm>
        </p:spPr>
        <p:txBody>
          <a:bodyPr bIns="46800" anchor="b" anchorCtr="0">
            <a:normAutofit/>
          </a:bodyPr>
          <a:lstStyle>
            <a:lvl1pPr marL="0" indent="0" algn="r">
              <a:buNone/>
              <a:defRPr sz="4800">
                <a:solidFill>
                  <a:schemeClr val="tx2"/>
                </a:solidFill>
              </a:defRPr>
            </a:lvl1pPr>
          </a:lstStyle>
          <a:p>
            <a:pPr lvl="0"/>
            <a:r>
              <a:rPr lang="nl-NL" dirty="0"/>
              <a:t>#</a:t>
            </a:r>
          </a:p>
        </p:txBody>
      </p:sp>
      <p:sp>
        <p:nvSpPr>
          <p:cNvPr id="26" name="Tijdelijke aanduiding voor tekst 2"/>
          <p:cNvSpPr>
            <a:spLocks noGrp="1"/>
          </p:cNvSpPr>
          <p:nvPr>
            <p:ph type="body" sz="quarter" idx="14" hasCustomPrompt="1"/>
          </p:nvPr>
        </p:nvSpPr>
        <p:spPr>
          <a:xfrm>
            <a:off x="6418727" y="5579361"/>
            <a:ext cx="1373005" cy="817563"/>
          </a:xfrm>
        </p:spPr>
        <p:txBody>
          <a:bodyPr bIns="46800" anchor="b" anchorCtr="0">
            <a:normAutofit/>
          </a:bodyPr>
          <a:lstStyle>
            <a:lvl1pPr marL="0" indent="0" algn="r">
              <a:buNone/>
              <a:defRPr sz="4800">
                <a:solidFill>
                  <a:schemeClr val="tx2"/>
                </a:solidFill>
              </a:defRPr>
            </a:lvl1pPr>
          </a:lstStyle>
          <a:p>
            <a:pPr lvl="0"/>
            <a:r>
              <a:rPr lang="nl-NL" dirty="0"/>
              <a:t>#</a:t>
            </a:r>
          </a:p>
        </p:txBody>
      </p:sp>
      <p:pic>
        <p:nvPicPr>
          <p:cNvPr id="21" name="Afbeelding 20">
            <a:extLst>
              <a:ext uri="{FF2B5EF4-FFF2-40B4-BE49-F238E27FC236}">
                <a16:creationId xmlns:a16="http://schemas.microsoft.com/office/drawing/2014/main" id="{568E4D4D-B363-A449-9181-2C96A3C5386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638800" y="1075"/>
            <a:ext cx="914400" cy="10080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155229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9" Type="http://schemas.openxmlformats.org/officeDocument/2006/relationships/slideLayout" Target="../slideLayouts/slideLayout39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42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41" Type="http://schemas.openxmlformats.org/officeDocument/2006/relationships/slideLayout" Target="../slideLayouts/slideLayout4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40" Type="http://schemas.openxmlformats.org/officeDocument/2006/relationships/slideLayout" Target="../slideLayouts/slideLayout40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4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43" Type="http://schemas.openxmlformats.org/officeDocument/2006/relationships/image" Target="../media/image1.png"/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slideLayout" Target="../slideLayouts/slideLayout38.xml"/></Relationships>
</file>

<file path=ppt/slideMasters/_rels/slideMaster2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54.xml"/><Relationship Id="rId18" Type="http://schemas.openxmlformats.org/officeDocument/2006/relationships/slideLayout" Target="../slideLayouts/slideLayout59.xml"/><Relationship Id="rId26" Type="http://schemas.openxmlformats.org/officeDocument/2006/relationships/slideLayout" Target="../slideLayouts/slideLayout67.xml"/><Relationship Id="rId39" Type="http://schemas.openxmlformats.org/officeDocument/2006/relationships/slideLayout" Target="../slideLayouts/slideLayout80.xml"/><Relationship Id="rId21" Type="http://schemas.openxmlformats.org/officeDocument/2006/relationships/slideLayout" Target="../slideLayouts/slideLayout62.xml"/><Relationship Id="rId34" Type="http://schemas.openxmlformats.org/officeDocument/2006/relationships/slideLayout" Target="../slideLayouts/slideLayout75.xml"/><Relationship Id="rId42" Type="http://schemas.openxmlformats.org/officeDocument/2006/relationships/theme" Target="../theme/theme2.xml"/><Relationship Id="rId7" Type="http://schemas.openxmlformats.org/officeDocument/2006/relationships/slideLayout" Target="../slideLayouts/slideLayout48.xml"/><Relationship Id="rId2" Type="http://schemas.openxmlformats.org/officeDocument/2006/relationships/slideLayout" Target="../slideLayouts/slideLayout43.xml"/><Relationship Id="rId16" Type="http://schemas.openxmlformats.org/officeDocument/2006/relationships/slideLayout" Target="../slideLayouts/slideLayout57.xml"/><Relationship Id="rId20" Type="http://schemas.openxmlformats.org/officeDocument/2006/relationships/slideLayout" Target="../slideLayouts/slideLayout61.xml"/><Relationship Id="rId29" Type="http://schemas.openxmlformats.org/officeDocument/2006/relationships/slideLayout" Target="../slideLayouts/slideLayout70.xml"/><Relationship Id="rId41" Type="http://schemas.openxmlformats.org/officeDocument/2006/relationships/slideLayout" Target="../slideLayouts/slideLayout82.xml"/><Relationship Id="rId1" Type="http://schemas.openxmlformats.org/officeDocument/2006/relationships/slideLayout" Target="../slideLayouts/slideLayout42.xml"/><Relationship Id="rId6" Type="http://schemas.openxmlformats.org/officeDocument/2006/relationships/slideLayout" Target="../slideLayouts/slideLayout47.xml"/><Relationship Id="rId11" Type="http://schemas.openxmlformats.org/officeDocument/2006/relationships/slideLayout" Target="../slideLayouts/slideLayout52.xml"/><Relationship Id="rId24" Type="http://schemas.openxmlformats.org/officeDocument/2006/relationships/slideLayout" Target="../slideLayouts/slideLayout65.xml"/><Relationship Id="rId32" Type="http://schemas.openxmlformats.org/officeDocument/2006/relationships/slideLayout" Target="../slideLayouts/slideLayout73.xml"/><Relationship Id="rId37" Type="http://schemas.openxmlformats.org/officeDocument/2006/relationships/slideLayout" Target="../slideLayouts/slideLayout78.xml"/><Relationship Id="rId40" Type="http://schemas.openxmlformats.org/officeDocument/2006/relationships/slideLayout" Target="../slideLayouts/slideLayout81.xml"/><Relationship Id="rId5" Type="http://schemas.openxmlformats.org/officeDocument/2006/relationships/slideLayout" Target="../slideLayouts/slideLayout46.xml"/><Relationship Id="rId15" Type="http://schemas.openxmlformats.org/officeDocument/2006/relationships/slideLayout" Target="../slideLayouts/slideLayout56.xml"/><Relationship Id="rId23" Type="http://schemas.openxmlformats.org/officeDocument/2006/relationships/slideLayout" Target="../slideLayouts/slideLayout64.xml"/><Relationship Id="rId28" Type="http://schemas.openxmlformats.org/officeDocument/2006/relationships/slideLayout" Target="../slideLayouts/slideLayout69.xml"/><Relationship Id="rId36" Type="http://schemas.openxmlformats.org/officeDocument/2006/relationships/slideLayout" Target="../slideLayouts/slideLayout77.xml"/><Relationship Id="rId10" Type="http://schemas.openxmlformats.org/officeDocument/2006/relationships/slideLayout" Target="../slideLayouts/slideLayout51.xml"/><Relationship Id="rId19" Type="http://schemas.openxmlformats.org/officeDocument/2006/relationships/slideLayout" Target="../slideLayouts/slideLayout60.xml"/><Relationship Id="rId31" Type="http://schemas.openxmlformats.org/officeDocument/2006/relationships/slideLayout" Target="../slideLayouts/slideLayout72.xml"/><Relationship Id="rId44" Type="http://schemas.openxmlformats.org/officeDocument/2006/relationships/image" Target="../media/image2.png"/><Relationship Id="rId4" Type="http://schemas.openxmlformats.org/officeDocument/2006/relationships/slideLayout" Target="../slideLayouts/slideLayout45.xml"/><Relationship Id="rId9" Type="http://schemas.openxmlformats.org/officeDocument/2006/relationships/slideLayout" Target="../slideLayouts/slideLayout50.xml"/><Relationship Id="rId14" Type="http://schemas.openxmlformats.org/officeDocument/2006/relationships/slideLayout" Target="../slideLayouts/slideLayout55.xml"/><Relationship Id="rId22" Type="http://schemas.openxmlformats.org/officeDocument/2006/relationships/slideLayout" Target="../slideLayouts/slideLayout63.xml"/><Relationship Id="rId27" Type="http://schemas.openxmlformats.org/officeDocument/2006/relationships/slideLayout" Target="../slideLayouts/slideLayout68.xml"/><Relationship Id="rId30" Type="http://schemas.openxmlformats.org/officeDocument/2006/relationships/slideLayout" Target="../slideLayouts/slideLayout71.xml"/><Relationship Id="rId35" Type="http://schemas.openxmlformats.org/officeDocument/2006/relationships/slideLayout" Target="../slideLayouts/slideLayout76.xml"/><Relationship Id="rId43" Type="http://schemas.openxmlformats.org/officeDocument/2006/relationships/image" Target="../media/image1.png"/><Relationship Id="rId8" Type="http://schemas.openxmlformats.org/officeDocument/2006/relationships/slideLayout" Target="../slideLayouts/slideLayout49.xml"/><Relationship Id="rId3" Type="http://schemas.openxmlformats.org/officeDocument/2006/relationships/slideLayout" Target="../slideLayouts/slideLayout44.xml"/><Relationship Id="rId12" Type="http://schemas.openxmlformats.org/officeDocument/2006/relationships/slideLayout" Target="../slideLayouts/slideLayout53.xml"/><Relationship Id="rId17" Type="http://schemas.openxmlformats.org/officeDocument/2006/relationships/slideLayout" Target="../slideLayouts/slideLayout58.xml"/><Relationship Id="rId25" Type="http://schemas.openxmlformats.org/officeDocument/2006/relationships/slideLayout" Target="../slideLayouts/slideLayout66.xml"/><Relationship Id="rId33" Type="http://schemas.openxmlformats.org/officeDocument/2006/relationships/slideLayout" Target="../slideLayouts/slideLayout74.xml"/><Relationship Id="rId38" Type="http://schemas.openxmlformats.org/officeDocument/2006/relationships/slideLayout" Target="../slideLayouts/slideLayout7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635000" y="1052513"/>
            <a:ext cx="10923588" cy="948047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nl-NL" dirty="0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635000" y="2289485"/>
            <a:ext cx="10923588" cy="39319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dirty="0"/>
              <a:t>Tekststijl van het model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  <a:p>
            <a:pPr lvl="5"/>
            <a:r>
              <a:rPr lang="nl-NL" dirty="0"/>
              <a:t>Zesde niveau</a:t>
            </a:r>
          </a:p>
          <a:p>
            <a:pPr lvl="6"/>
            <a:r>
              <a:rPr lang="nl-NL" dirty="0"/>
              <a:t>Zevende niveau</a:t>
            </a:r>
          </a:p>
          <a:p>
            <a:pPr lvl="7"/>
            <a:r>
              <a:rPr lang="nl-NL" dirty="0"/>
              <a:t>Achtste niveau</a:t>
            </a:r>
          </a:p>
          <a:p>
            <a:pPr lvl="8"/>
            <a:r>
              <a:rPr lang="nl-NL" dirty="0"/>
              <a:t>Negende niveau</a:t>
            </a:r>
          </a:p>
          <a:p>
            <a:pPr lvl="8"/>
            <a:endParaRPr lang="nl-NL" dirty="0"/>
          </a:p>
        </p:txBody>
      </p:sp>
      <p:sp>
        <p:nvSpPr>
          <p:cNvPr id="11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635000" y="6543488"/>
            <a:ext cx="5003800" cy="264272"/>
          </a:xfrm>
          <a:prstGeom prst="rect">
            <a:avLst/>
          </a:prstGeom>
        </p:spPr>
        <p:txBody>
          <a:bodyPr vert="horz" lIns="91440" tIns="0" rIns="91440" bIns="45720" rtlCol="0" anchor="t" anchorCtr="0"/>
          <a:lstStyle>
            <a:lvl1pPr algn="l">
              <a:defRPr sz="105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endParaRPr lang="nl-NL" dirty="0"/>
          </a:p>
        </p:txBody>
      </p:sp>
      <p:sp>
        <p:nvSpPr>
          <p:cNvPr id="14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635000" y="6221413"/>
            <a:ext cx="5003800" cy="322075"/>
          </a:xfrm>
          <a:prstGeom prst="rect">
            <a:avLst/>
          </a:prstGeom>
        </p:spPr>
        <p:txBody>
          <a:bodyPr vert="horz" lIns="91440" tIns="45720" rIns="91440" bIns="45720" rtlCol="0" anchor="b" anchorCtr="0"/>
          <a:lstStyle>
            <a:lvl1pPr algn="l">
              <a:defRPr sz="105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endParaRPr lang="nl-NL" dirty="0"/>
          </a:p>
        </p:txBody>
      </p:sp>
      <p:sp>
        <p:nvSpPr>
          <p:cNvPr id="15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199" y="6221413"/>
            <a:ext cx="5005389" cy="322075"/>
          </a:xfrm>
          <a:prstGeom prst="rect">
            <a:avLst/>
          </a:prstGeom>
        </p:spPr>
        <p:txBody>
          <a:bodyPr vert="horz" lIns="91440" tIns="45720" rIns="0" bIns="45720" rtlCol="0" anchor="b" anchorCtr="0"/>
          <a:lstStyle>
            <a:lvl1pPr algn="r">
              <a:defRPr sz="105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fld id="{10A0A6AF-03C5-477E-939A-E28F7E7F05EA}" type="slidenum">
              <a:rPr lang="nl-NL" smtClean="0"/>
              <a:pPr/>
              <a:t>‹nr.›</a:t>
            </a:fld>
            <a:endParaRPr lang="nl-NL" dirty="0"/>
          </a:p>
        </p:txBody>
      </p:sp>
      <p:pic>
        <p:nvPicPr>
          <p:cNvPr id="8" name="Afbeelding 7">
            <a:extLst>
              <a:ext uri="{FF2B5EF4-FFF2-40B4-BE49-F238E27FC236}">
                <a16:creationId xmlns:a16="http://schemas.microsoft.com/office/drawing/2014/main" id="{FD4EBA2F-FD7E-AA41-861E-9C1EB1EEA36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638800" y="1075"/>
            <a:ext cx="914400" cy="1008062"/>
          </a:xfrm>
          <a:prstGeom prst="rect">
            <a:avLst/>
          </a:prstGeom>
        </p:spPr>
      </p:pic>
      <p:pic>
        <p:nvPicPr>
          <p:cNvPr id="10" name="Afbeelding 9">
            <a:extLst>
              <a:ext uri="{FF2B5EF4-FFF2-40B4-BE49-F238E27FC236}">
                <a16:creationId xmlns:a16="http://schemas.microsoft.com/office/drawing/2014/main" id="{7A4A61B5-1D99-7145-9868-B4124E26E536}"/>
              </a:ext>
            </a:extLst>
          </p:cNvPr>
          <p:cNvPicPr>
            <a:picLocks noChangeAspect="1"/>
          </p:cNvPicPr>
          <p:nvPr userDrawn="1"/>
        </p:nvPicPr>
        <p:blipFill>
          <a:blip r:embed="rId4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476066" y="455251"/>
            <a:ext cx="1080934" cy="7672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48577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8" r:id="rId1"/>
    <p:sldLayoutId id="2147483650" r:id="rId2"/>
    <p:sldLayoutId id="2147483743" r:id="rId3"/>
    <p:sldLayoutId id="2147483742" r:id="rId4"/>
    <p:sldLayoutId id="2147483725" r:id="rId5"/>
    <p:sldLayoutId id="2147483719" r:id="rId6"/>
    <p:sldLayoutId id="2147483726" r:id="rId7"/>
    <p:sldLayoutId id="2147483666" r:id="rId8"/>
    <p:sldLayoutId id="2147483690" r:id="rId9"/>
    <p:sldLayoutId id="2147483728" r:id="rId10"/>
    <p:sldLayoutId id="2147483651" r:id="rId11"/>
    <p:sldLayoutId id="2147483652" r:id="rId12"/>
    <p:sldLayoutId id="2147483653" r:id="rId13"/>
    <p:sldLayoutId id="2147483654" r:id="rId14"/>
    <p:sldLayoutId id="2147483655" r:id="rId15"/>
    <p:sldLayoutId id="2147483656" r:id="rId16"/>
    <p:sldLayoutId id="2147483712" r:id="rId17"/>
    <p:sldLayoutId id="2147483711" r:id="rId18"/>
    <p:sldLayoutId id="2147483675" r:id="rId19"/>
    <p:sldLayoutId id="2147483657" r:id="rId20"/>
    <p:sldLayoutId id="2147483691" r:id="rId21"/>
    <p:sldLayoutId id="2147483729" r:id="rId22"/>
    <p:sldLayoutId id="2147483739" r:id="rId23"/>
    <p:sldLayoutId id="2147483740" r:id="rId24"/>
    <p:sldLayoutId id="2147483717" r:id="rId25"/>
    <p:sldLayoutId id="2147483713" r:id="rId26"/>
    <p:sldLayoutId id="2147483715" r:id="rId27"/>
    <p:sldLayoutId id="2147483707" r:id="rId28"/>
    <p:sldLayoutId id="2147483667" r:id="rId29"/>
    <p:sldLayoutId id="2147483702" r:id="rId30"/>
    <p:sldLayoutId id="2147483721" r:id="rId31"/>
    <p:sldLayoutId id="2147483700" r:id="rId32"/>
    <p:sldLayoutId id="2147483692" r:id="rId33"/>
    <p:sldLayoutId id="2147483722" r:id="rId34"/>
    <p:sldLayoutId id="2147483723" r:id="rId35"/>
    <p:sldLayoutId id="2147483741" r:id="rId36"/>
    <p:sldLayoutId id="2147483744" r:id="rId37"/>
    <p:sldLayoutId id="2147483748" r:id="rId38"/>
    <p:sldLayoutId id="2147483793" r:id="rId39"/>
    <p:sldLayoutId id="2147483794" r:id="rId40"/>
    <p:sldLayoutId id="2147483796" r:id="rId4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b="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200"/>
        </a:spcBef>
        <a:buClr>
          <a:schemeClr val="tx2"/>
        </a:buClr>
        <a:buSzPct val="80000"/>
        <a:buFontTx/>
        <a:buNone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30000" indent="-316800" algn="l" defTabSz="914400" rtl="0" eaLnBrk="1" latinLnBrk="0" hangingPunct="1">
        <a:lnSpc>
          <a:spcPct val="90000"/>
        </a:lnSpc>
        <a:spcBef>
          <a:spcPts val="10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46800" indent="-316800" algn="l" defTabSz="914400" rtl="0" eaLnBrk="1" latinLnBrk="0" hangingPunct="1">
        <a:lnSpc>
          <a:spcPct val="90000"/>
        </a:lnSpc>
        <a:spcBef>
          <a:spcPts val="800"/>
        </a:spcBef>
        <a:buClr>
          <a:schemeClr val="tx2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60000" indent="-316800" algn="l" defTabSz="914400" rtl="0" eaLnBrk="1" latinLnBrk="0" hangingPunct="1">
        <a:lnSpc>
          <a:spcPct val="90000"/>
        </a:lnSpc>
        <a:spcBef>
          <a:spcPts val="600"/>
        </a:spcBef>
        <a:buClr>
          <a:schemeClr val="tx2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576800" indent="-316800" algn="l" defTabSz="91440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890000" indent="-316800" algn="l" defTabSz="91440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1400" kern="1200">
          <a:solidFill>
            <a:schemeClr val="tx1">
              <a:lumMod val="50000"/>
              <a:lumOff val="50000"/>
            </a:schemeClr>
          </a:solidFill>
          <a:latin typeface="+mn-lt"/>
          <a:ea typeface="+mn-ea"/>
          <a:cs typeface="+mn-cs"/>
        </a:defRPr>
      </a:lvl6pPr>
      <a:lvl7pPr marL="72000" indent="-72000" algn="l" defTabSz="914400" rtl="0" eaLnBrk="1" latinLnBrk="0" hangingPunct="1">
        <a:lnSpc>
          <a:spcPct val="90000"/>
        </a:lnSpc>
        <a:spcBef>
          <a:spcPts val="600"/>
        </a:spcBef>
        <a:buSzPct val="25000"/>
        <a:buFont typeface="Verdana" panose="020B0604030504040204" pitchFamily="34" charset="0"/>
        <a:buChar char=" "/>
        <a:defRPr sz="1200" b="1" i="0" kern="1200">
          <a:solidFill>
            <a:schemeClr val="tx2"/>
          </a:solidFill>
          <a:latin typeface="+mn-lt"/>
          <a:ea typeface="+mn-ea"/>
          <a:cs typeface="+mn-cs"/>
        </a:defRPr>
      </a:lvl7pPr>
      <a:lvl8pPr marL="72000" indent="-72000" algn="l" defTabSz="914400" rtl="0" eaLnBrk="1" latinLnBrk="0" hangingPunct="1">
        <a:lnSpc>
          <a:spcPct val="90000"/>
        </a:lnSpc>
        <a:spcBef>
          <a:spcPts val="600"/>
        </a:spcBef>
        <a:buSzPct val="25000"/>
        <a:buFont typeface="Verdana" panose="020B0604030504040204" pitchFamily="34" charset="0"/>
        <a:buChar char=" "/>
        <a:defRPr sz="1200" i="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216000" indent="-144000" algn="l" defTabSz="914400" rtl="0" eaLnBrk="1" latinLnBrk="0" hangingPunct="1">
        <a:lnSpc>
          <a:spcPct val="90000"/>
        </a:lnSpc>
        <a:spcBef>
          <a:spcPts val="600"/>
        </a:spcBef>
        <a:buClr>
          <a:schemeClr val="tx2"/>
        </a:buClr>
        <a:buFont typeface="Verdana" panose="020B0604030504040204" pitchFamily="34" charset="0"/>
        <a:buChar char="–"/>
        <a:defRPr sz="1200" i="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2" pos="7281" userDrawn="1">
          <p15:clr>
            <a:srgbClr val="F26B43"/>
          </p15:clr>
        </p15:guide>
        <p15:guide id="8" orient="horz" pos="3919" userDrawn="1">
          <p15:clr>
            <a:srgbClr val="F26B43"/>
          </p15:clr>
        </p15:guide>
        <p15:guide id="9" pos="3840" userDrawn="1">
          <p15:clr>
            <a:srgbClr val="F26B43"/>
          </p15:clr>
        </p15:guide>
        <p15:guide id="10" orient="horz" pos="2159" userDrawn="1">
          <p15:clr>
            <a:srgbClr val="F26B43"/>
          </p15:clr>
        </p15:guide>
        <p15:guide id="11" pos="400" userDrawn="1">
          <p15:clr>
            <a:srgbClr val="F26B43"/>
          </p15:clr>
        </p15:guide>
        <p15:guide id="12" pos="4128" userDrawn="1">
          <p15:clr>
            <a:srgbClr val="F26B43"/>
          </p15:clr>
        </p15:guide>
        <p15:guide id="13" pos="3552" userDrawn="1">
          <p15:clr>
            <a:srgbClr val="F26B43"/>
          </p15:clr>
        </p15:guide>
        <p15:guide id="14" orient="horz" pos="1275" userDrawn="1">
          <p15:clr>
            <a:srgbClr val="F26B43"/>
          </p15:clr>
        </p15:guide>
        <p15:guide id="15" orient="horz" pos="1434" userDrawn="1">
          <p15:clr>
            <a:srgbClr val="F26B43"/>
          </p15:clr>
        </p15:guide>
        <p15:guide id="16" pos="461" userDrawn="1">
          <p15:clr>
            <a:srgbClr val="F26B43"/>
          </p15:clr>
        </p15:guide>
        <p15:guide id="17" orient="horz" pos="663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635000" y="1052513"/>
            <a:ext cx="10923588" cy="948047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nl-NL" dirty="0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635000" y="2289485"/>
            <a:ext cx="10923588" cy="39319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dirty="0"/>
              <a:t>Tekststijl van het model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  <a:p>
            <a:pPr lvl="5"/>
            <a:r>
              <a:rPr lang="nl-NL" dirty="0"/>
              <a:t>Zesde niveau</a:t>
            </a:r>
          </a:p>
          <a:p>
            <a:pPr lvl="6"/>
            <a:r>
              <a:rPr lang="nl-NL" dirty="0"/>
              <a:t>Zevende niveau</a:t>
            </a:r>
          </a:p>
          <a:p>
            <a:pPr lvl="7"/>
            <a:r>
              <a:rPr lang="nl-NL" dirty="0"/>
              <a:t>Achtste niveau</a:t>
            </a:r>
          </a:p>
          <a:p>
            <a:pPr lvl="8"/>
            <a:r>
              <a:rPr lang="nl-NL" dirty="0"/>
              <a:t>Negende niveau</a:t>
            </a:r>
          </a:p>
          <a:p>
            <a:pPr lvl="8"/>
            <a:endParaRPr lang="nl-NL" dirty="0"/>
          </a:p>
        </p:txBody>
      </p:sp>
      <p:sp>
        <p:nvSpPr>
          <p:cNvPr id="11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635000" y="6543488"/>
            <a:ext cx="5003800" cy="264272"/>
          </a:xfrm>
          <a:prstGeom prst="rect">
            <a:avLst/>
          </a:prstGeom>
        </p:spPr>
        <p:txBody>
          <a:bodyPr vert="horz" lIns="91440" tIns="0" rIns="91440" bIns="45720" rtlCol="0" anchor="t" anchorCtr="0"/>
          <a:lstStyle>
            <a:lvl1pPr algn="l">
              <a:defRPr sz="105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endParaRPr lang="nl-NL" dirty="0"/>
          </a:p>
        </p:txBody>
      </p:sp>
      <p:sp>
        <p:nvSpPr>
          <p:cNvPr id="14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635000" y="6221413"/>
            <a:ext cx="5003800" cy="322075"/>
          </a:xfrm>
          <a:prstGeom prst="rect">
            <a:avLst/>
          </a:prstGeom>
        </p:spPr>
        <p:txBody>
          <a:bodyPr vert="horz" lIns="91440" tIns="45720" rIns="91440" bIns="45720" rtlCol="0" anchor="b" anchorCtr="0"/>
          <a:lstStyle>
            <a:lvl1pPr algn="l">
              <a:defRPr sz="105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endParaRPr lang="nl-NL" dirty="0"/>
          </a:p>
        </p:txBody>
      </p:sp>
      <p:sp>
        <p:nvSpPr>
          <p:cNvPr id="15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199" y="6221413"/>
            <a:ext cx="5005389" cy="322075"/>
          </a:xfrm>
          <a:prstGeom prst="rect">
            <a:avLst/>
          </a:prstGeom>
        </p:spPr>
        <p:txBody>
          <a:bodyPr vert="horz" lIns="91440" tIns="45720" rIns="0" bIns="45720" rtlCol="0" anchor="b" anchorCtr="0"/>
          <a:lstStyle>
            <a:lvl1pPr algn="r">
              <a:defRPr sz="105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fld id="{10A0A6AF-03C5-477E-939A-E28F7E7F05EA}" type="slidenum">
              <a:rPr lang="nl-NL" smtClean="0"/>
              <a:pPr/>
              <a:t>‹nr.›</a:t>
            </a:fld>
            <a:endParaRPr lang="nl-NL" dirty="0"/>
          </a:p>
        </p:txBody>
      </p:sp>
      <p:pic>
        <p:nvPicPr>
          <p:cNvPr id="8" name="Afbeelding 7">
            <a:extLst>
              <a:ext uri="{FF2B5EF4-FFF2-40B4-BE49-F238E27FC236}">
                <a16:creationId xmlns:a16="http://schemas.microsoft.com/office/drawing/2014/main" id="{FD4EBA2F-FD7E-AA41-861E-9C1EB1EEA36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638800" y="1075"/>
            <a:ext cx="914400" cy="1008062"/>
          </a:xfrm>
          <a:prstGeom prst="rect">
            <a:avLst/>
          </a:prstGeom>
        </p:spPr>
      </p:pic>
      <p:pic>
        <p:nvPicPr>
          <p:cNvPr id="10" name="Afbeelding 9">
            <a:extLst>
              <a:ext uri="{FF2B5EF4-FFF2-40B4-BE49-F238E27FC236}">
                <a16:creationId xmlns:a16="http://schemas.microsoft.com/office/drawing/2014/main" id="{7A4A61B5-1D99-7145-9868-B4124E26E536}"/>
              </a:ext>
            </a:extLst>
          </p:cNvPr>
          <p:cNvPicPr>
            <a:picLocks noChangeAspect="1"/>
          </p:cNvPicPr>
          <p:nvPr userDrawn="1"/>
        </p:nvPicPr>
        <p:blipFill>
          <a:blip r:embed="rId4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476066" y="455251"/>
            <a:ext cx="1080934" cy="7672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46620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0" r:id="rId1"/>
    <p:sldLayoutId id="2147483751" r:id="rId2"/>
    <p:sldLayoutId id="2147483752" r:id="rId3"/>
    <p:sldLayoutId id="2147483753" r:id="rId4"/>
    <p:sldLayoutId id="2147483754" r:id="rId5"/>
    <p:sldLayoutId id="2147483755" r:id="rId6"/>
    <p:sldLayoutId id="2147483756" r:id="rId7"/>
    <p:sldLayoutId id="2147483757" r:id="rId8"/>
    <p:sldLayoutId id="2147483758" r:id="rId9"/>
    <p:sldLayoutId id="2147483759" r:id="rId10"/>
    <p:sldLayoutId id="2147483760" r:id="rId11"/>
    <p:sldLayoutId id="2147483761" r:id="rId12"/>
    <p:sldLayoutId id="2147483762" r:id="rId13"/>
    <p:sldLayoutId id="2147483763" r:id="rId14"/>
    <p:sldLayoutId id="2147483764" r:id="rId15"/>
    <p:sldLayoutId id="2147483765" r:id="rId16"/>
    <p:sldLayoutId id="2147483766" r:id="rId17"/>
    <p:sldLayoutId id="2147483767" r:id="rId18"/>
    <p:sldLayoutId id="2147483768" r:id="rId19"/>
    <p:sldLayoutId id="2147483769" r:id="rId20"/>
    <p:sldLayoutId id="2147483770" r:id="rId21"/>
    <p:sldLayoutId id="2147483771" r:id="rId22"/>
    <p:sldLayoutId id="2147483772" r:id="rId23"/>
    <p:sldLayoutId id="2147483773" r:id="rId24"/>
    <p:sldLayoutId id="2147483774" r:id="rId25"/>
    <p:sldLayoutId id="2147483775" r:id="rId26"/>
    <p:sldLayoutId id="2147483776" r:id="rId27"/>
    <p:sldLayoutId id="2147483777" r:id="rId28"/>
    <p:sldLayoutId id="2147483778" r:id="rId29"/>
    <p:sldLayoutId id="2147483779" r:id="rId30"/>
    <p:sldLayoutId id="2147483780" r:id="rId31"/>
    <p:sldLayoutId id="2147483781" r:id="rId32"/>
    <p:sldLayoutId id="2147483782" r:id="rId33"/>
    <p:sldLayoutId id="2147483783" r:id="rId34"/>
    <p:sldLayoutId id="2147483784" r:id="rId35"/>
    <p:sldLayoutId id="2147483785" r:id="rId36"/>
    <p:sldLayoutId id="2147483786" r:id="rId37"/>
    <p:sldLayoutId id="2147483789" r:id="rId38"/>
    <p:sldLayoutId id="2147483790" r:id="rId39"/>
    <p:sldLayoutId id="2147483791" r:id="rId40"/>
    <p:sldLayoutId id="2147483792" r:id="rId4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b="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200"/>
        </a:spcBef>
        <a:buClr>
          <a:schemeClr val="tx2"/>
        </a:buClr>
        <a:buSzPct val="80000"/>
        <a:buFontTx/>
        <a:buNone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30000" indent="-316800" algn="l" defTabSz="914400" rtl="0" eaLnBrk="1" latinLnBrk="0" hangingPunct="1">
        <a:lnSpc>
          <a:spcPct val="90000"/>
        </a:lnSpc>
        <a:spcBef>
          <a:spcPts val="10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46800" indent="-316800" algn="l" defTabSz="914400" rtl="0" eaLnBrk="1" latinLnBrk="0" hangingPunct="1">
        <a:lnSpc>
          <a:spcPct val="90000"/>
        </a:lnSpc>
        <a:spcBef>
          <a:spcPts val="800"/>
        </a:spcBef>
        <a:buClr>
          <a:schemeClr val="tx2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60000" indent="-316800" algn="l" defTabSz="914400" rtl="0" eaLnBrk="1" latinLnBrk="0" hangingPunct="1">
        <a:lnSpc>
          <a:spcPct val="90000"/>
        </a:lnSpc>
        <a:spcBef>
          <a:spcPts val="600"/>
        </a:spcBef>
        <a:buClr>
          <a:schemeClr val="tx2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576800" indent="-316800" algn="l" defTabSz="91440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890000" indent="-316800" algn="l" defTabSz="91440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1400" kern="1200">
          <a:solidFill>
            <a:schemeClr val="tx1">
              <a:lumMod val="50000"/>
              <a:lumOff val="50000"/>
            </a:schemeClr>
          </a:solidFill>
          <a:latin typeface="+mn-lt"/>
          <a:ea typeface="+mn-ea"/>
          <a:cs typeface="+mn-cs"/>
        </a:defRPr>
      </a:lvl6pPr>
      <a:lvl7pPr marL="72000" indent="-72000" algn="l" defTabSz="914400" rtl="0" eaLnBrk="1" latinLnBrk="0" hangingPunct="1">
        <a:lnSpc>
          <a:spcPct val="90000"/>
        </a:lnSpc>
        <a:spcBef>
          <a:spcPts val="600"/>
        </a:spcBef>
        <a:buSzPct val="25000"/>
        <a:buFont typeface="Verdana" panose="020B0604030504040204" pitchFamily="34" charset="0"/>
        <a:buChar char=" "/>
        <a:defRPr sz="1200" b="1" i="0" kern="1200">
          <a:solidFill>
            <a:schemeClr val="tx2"/>
          </a:solidFill>
          <a:latin typeface="+mn-lt"/>
          <a:ea typeface="+mn-ea"/>
          <a:cs typeface="+mn-cs"/>
        </a:defRPr>
      </a:lvl7pPr>
      <a:lvl8pPr marL="72000" indent="-72000" algn="l" defTabSz="914400" rtl="0" eaLnBrk="1" latinLnBrk="0" hangingPunct="1">
        <a:lnSpc>
          <a:spcPct val="90000"/>
        </a:lnSpc>
        <a:spcBef>
          <a:spcPts val="600"/>
        </a:spcBef>
        <a:buSzPct val="25000"/>
        <a:buFont typeface="Verdana" panose="020B0604030504040204" pitchFamily="34" charset="0"/>
        <a:buChar char=" "/>
        <a:defRPr sz="1200" i="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216000" indent="-144000" algn="l" defTabSz="914400" rtl="0" eaLnBrk="1" latinLnBrk="0" hangingPunct="1">
        <a:lnSpc>
          <a:spcPct val="90000"/>
        </a:lnSpc>
        <a:spcBef>
          <a:spcPts val="600"/>
        </a:spcBef>
        <a:buClr>
          <a:schemeClr val="tx2"/>
        </a:buClr>
        <a:buFont typeface="Verdana" panose="020B0604030504040204" pitchFamily="34" charset="0"/>
        <a:buChar char="–"/>
        <a:defRPr sz="1200" i="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2" pos="7281">
          <p15:clr>
            <a:srgbClr val="F26B43"/>
          </p15:clr>
        </p15:guide>
        <p15:guide id="8" orient="horz" pos="3919">
          <p15:clr>
            <a:srgbClr val="F26B43"/>
          </p15:clr>
        </p15:guide>
        <p15:guide id="9" pos="3840">
          <p15:clr>
            <a:srgbClr val="F26B43"/>
          </p15:clr>
        </p15:guide>
        <p15:guide id="10" orient="horz" pos="2159">
          <p15:clr>
            <a:srgbClr val="F26B43"/>
          </p15:clr>
        </p15:guide>
        <p15:guide id="11" pos="400">
          <p15:clr>
            <a:srgbClr val="F26B43"/>
          </p15:clr>
        </p15:guide>
        <p15:guide id="12" pos="4128">
          <p15:clr>
            <a:srgbClr val="F26B43"/>
          </p15:clr>
        </p15:guide>
        <p15:guide id="13" pos="3552">
          <p15:clr>
            <a:srgbClr val="F26B43"/>
          </p15:clr>
        </p15:guide>
        <p15:guide id="14" orient="horz" pos="1275">
          <p15:clr>
            <a:srgbClr val="F26B43"/>
          </p15:clr>
        </p15:guide>
        <p15:guide id="15" orient="horz" pos="1434">
          <p15:clr>
            <a:srgbClr val="F26B43"/>
          </p15:clr>
        </p15:guide>
        <p15:guide id="16" pos="461">
          <p15:clr>
            <a:srgbClr val="F26B43"/>
          </p15:clr>
        </p15:guide>
        <p15:guide id="17" orient="horz" pos="663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0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4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9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3005414" y="2074621"/>
            <a:ext cx="6683892" cy="2336400"/>
          </a:xfrm>
        </p:spPr>
        <p:txBody>
          <a:bodyPr/>
          <a:lstStyle/>
          <a:p>
            <a:pPr algn="ctr"/>
            <a:r>
              <a:rPr lang="nl-NL" sz="6000" dirty="0">
                <a:ea typeface="Calibri" panose="020F0502020204030204" pitchFamily="34" charset="0"/>
              </a:rPr>
              <a:t>Doelenboom</a:t>
            </a:r>
            <a:br>
              <a:rPr lang="nl-NL" sz="6000" dirty="0">
                <a:ea typeface="Calibri" panose="020F0502020204030204" pitchFamily="34" charset="0"/>
              </a:rPr>
            </a:b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4294967295"/>
          </p:nvPr>
        </p:nvSpPr>
        <p:spPr>
          <a:xfrm>
            <a:off x="0" y="6543675"/>
            <a:ext cx="5003800" cy="263525"/>
          </a:xfrm>
        </p:spPr>
        <p:txBody>
          <a:bodyPr/>
          <a:lstStyle/>
          <a:p>
            <a:fld id="{B1FB5D62-9936-48BD-BB1C-59965CB8E43F}" type="datetime1">
              <a:rPr lang="nl-NL" smtClean="0"/>
              <a:t>30-4-2025</a:t>
            </a:fld>
            <a:endParaRPr lang="nl-NL" dirty="0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4294967295"/>
          </p:nvPr>
        </p:nvSpPr>
        <p:spPr>
          <a:xfrm>
            <a:off x="7186613" y="6221413"/>
            <a:ext cx="5005387" cy="322262"/>
          </a:xfrm>
        </p:spPr>
        <p:txBody>
          <a:bodyPr/>
          <a:lstStyle/>
          <a:p>
            <a:fld id="{C2340A43-D218-4CAD-A38E-5E9CD28EBB3D}" type="slidenum">
              <a:rPr lang="nl-NL" smtClean="0"/>
              <a:t>1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2822173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nl-NL" dirty="0"/>
          </a:p>
          <a:p>
            <a:endParaRPr lang="nl-NL" dirty="0"/>
          </a:p>
          <a:p>
            <a:r>
              <a:rPr lang="nl-NL" dirty="0"/>
              <a:t>Handreiking door Ilse Dresscher en Ruth van Rossum, Projectmanagement Programmamanagement </a:t>
            </a:r>
            <a:r>
              <a:rPr lang="nl-NL" dirty="0" err="1"/>
              <a:t>AdviesCentrum</a:t>
            </a:r>
            <a:r>
              <a:rPr lang="nl-NL" dirty="0"/>
              <a:t> JenV (PPAC). </a:t>
            </a:r>
          </a:p>
          <a:p>
            <a:endParaRPr lang="nl-NL" dirty="0"/>
          </a:p>
          <a:p>
            <a:r>
              <a:rPr lang="nl-NL" dirty="0"/>
              <a:t>Voor ondersteuning:  </a:t>
            </a:r>
          </a:p>
          <a:p>
            <a:r>
              <a:rPr lang="nl-NL" dirty="0"/>
              <a:t>Projectmanagement Programmamanagement </a:t>
            </a:r>
            <a:r>
              <a:rPr lang="nl-NL" dirty="0" err="1"/>
              <a:t>AdviesCentrum</a:t>
            </a:r>
            <a:r>
              <a:rPr lang="nl-NL" dirty="0"/>
              <a:t> JenV (PPAC)</a:t>
            </a:r>
          </a:p>
          <a:p>
            <a:endParaRPr lang="nl-NL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Handreiking Doelenboom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0A6AF-03C5-477E-939A-E28F7E7F05EA}" type="slidenum">
              <a:rPr lang="nl-NL" smtClean="0"/>
              <a:pPr/>
              <a:t>2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0277858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75062" y="1145223"/>
            <a:ext cx="10852775" cy="611375"/>
          </a:xfrm>
        </p:spPr>
        <p:txBody>
          <a:bodyPr>
            <a:normAutofit/>
          </a:bodyPr>
          <a:lstStyle/>
          <a:p>
            <a:r>
              <a:rPr lang="nl-NL" sz="2800" dirty="0">
                <a:solidFill>
                  <a:schemeClr val="tx2"/>
                </a:solidFill>
              </a:rPr>
              <a:t>Doelenboom: wat? 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A0936AC-0C89-4FAA-978C-BDE101B1AE81}" type="datetime1">
              <a:rPr lang="nl-NL" smtClean="0"/>
              <a:pPr>
                <a:defRPr/>
              </a:pPr>
              <a:t>30-4-2025</a:t>
            </a:fld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A132693-ECE4-46FE-B5A5-7E2FED4806F8}" type="slidenum">
              <a:rPr lang="nl-NL" smtClean="0"/>
              <a:pPr>
                <a:defRPr/>
              </a:pPr>
              <a:t>3</a:t>
            </a:fld>
            <a:endParaRPr lang="nl-NL"/>
          </a:p>
        </p:txBody>
      </p:sp>
      <p:sp>
        <p:nvSpPr>
          <p:cNvPr id="5" name="Tijdelijke aanduiding voor inhoud 4"/>
          <p:cNvSpPr>
            <a:spLocks noGrp="1"/>
          </p:cNvSpPr>
          <p:nvPr>
            <p:ph sz="quarter" idx="13"/>
          </p:nvPr>
        </p:nvSpPr>
        <p:spPr>
          <a:xfrm>
            <a:off x="152400" y="2333897"/>
            <a:ext cx="10972800" cy="3703856"/>
          </a:xfrm>
        </p:spPr>
        <p:txBody>
          <a:bodyPr>
            <a:normAutofit/>
          </a:bodyPr>
          <a:lstStyle/>
          <a:p>
            <a:pPr lvl="2"/>
            <a:r>
              <a:rPr lang="nl-NL" sz="1600" dirty="0"/>
              <a:t>Uitwerking van de visie / ambitie m.b.t. de problematiek in een doelenstructuur</a:t>
            </a:r>
          </a:p>
          <a:p>
            <a:pPr lvl="2"/>
            <a:r>
              <a:rPr lang="nl-NL" sz="1600" dirty="0"/>
              <a:t>Een schema dat weergeeft </a:t>
            </a:r>
          </a:p>
          <a:p>
            <a:pPr lvl="3"/>
            <a:r>
              <a:rPr lang="nl-NL" sz="1600" dirty="0"/>
              <a:t>wat je strategisch en operationele doelen zijn, </a:t>
            </a:r>
          </a:p>
          <a:p>
            <a:pPr lvl="3"/>
            <a:r>
              <a:rPr lang="nl-NL" sz="1600" dirty="0"/>
              <a:t>welke resultaten daarvoor gerealiseerd moeten worden, en </a:t>
            </a:r>
          </a:p>
          <a:p>
            <a:pPr lvl="3"/>
            <a:r>
              <a:rPr lang="nl-NL" sz="1600" dirty="0"/>
              <a:t>welke activiteiten ondernomen moeten worden om die resultaten te behalen</a:t>
            </a:r>
          </a:p>
          <a:p>
            <a:pPr lvl="2"/>
            <a:r>
              <a:rPr lang="nl-NL" sz="1600" dirty="0"/>
              <a:t>Geeft inzicht dat inzet van meerdere partijen nodig is om de doelen te bereiken</a:t>
            </a:r>
          </a:p>
          <a:p>
            <a:pPr lvl="2"/>
            <a:r>
              <a:rPr lang="nl-NL" sz="1600" dirty="0"/>
              <a:t>Gebaseerd op de voorafgaande stappen, o.a. uitspraken van stakeholders over ambities / doelen, de probleem- en oorzakenanalyse, en de afwegingen over waar in het oorzakelijk complex in te grijpen</a:t>
            </a:r>
          </a:p>
        </p:txBody>
      </p:sp>
    </p:spTree>
    <p:extLst>
      <p:ext uri="{BB962C8B-B14F-4D97-AF65-F5344CB8AC3E}">
        <p14:creationId xmlns:p14="http://schemas.microsoft.com/office/powerpoint/2010/main" val="7748616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>
          <a:xfrm>
            <a:off x="590554" y="642604"/>
            <a:ext cx="10923588" cy="948047"/>
          </a:xfrm>
        </p:spPr>
        <p:txBody>
          <a:bodyPr/>
          <a:lstStyle/>
          <a:p>
            <a:r>
              <a:rPr lang="nl-NL" dirty="0"/>
              <a:t>Doelenboom: het principe</a:t>
            </a:r>
          </a:p>
        </p:txBody>
      </p:sp>
      <p:graphicFrame>
        <p:nvGraphicFramePr>
          <p:cNvPr id="11" name="Tabel 10" descr="Uitleg van het principe van een doelenboom in een tabel." title="Het principe van een doelenboom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01715106"/>
              </p:ext>
            </p:extLst>
          </p:nvPr>
        </p:nvGraphicFramePr>
        <p:xfrm>
          <a:off x="1336593" y="1722808"/>
          <a:ext cx="8087096" cy="4107807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30532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03384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816868">
                <a:tc>
                  <a:txBody>
                    <a:bodyPr/>
                    <a:lstStyle/>
                    <a:p>
                      <a:r>
                        <a:rPr lang="nl-NL" b="0" dirty="0"/>
                        <a:t>Strategische</a:t>
                      </a:r>
                      <a:r>
                        <a:rPr lang="nl-NL" b="0" baseline="0" dirty="0"/>
                        <a:t> doelen</a:t>
                      </a:r>
                      <a:endParaRPr lang="nl-NL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b="0" dirty="0"/>
                        <a:t>Ideale effecten  (ER-doelen): </a:t>
                      </a:r>
                    </a:p>
                    <a:p>
                      <a:r>
                        <a:rPr lang="nl-NL" b="0" dirty="0"/>
                        <a:t>wat nagestreefd wordt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74384">
                <a:tc>
                  <a:txBody>
                    <a:bodyPr/>
                    <a:lstStyle/>
                    <a:p>
                      <a:r>
                        <a:rPr lang="nl-NL" dirty="0"/>
                        <a:t>Operationele</a:t>
                      </a:r>
                      <a:r>
                        <a:rPr lang="nl-NL" baseline="0" dirty="0"/>
                        <a:t> doelen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Meetbare effecten (SMART*): </a:t>
                      </a:r>
                    </a:p>
                    <a:p>
                      <a:r>
                        <a:rPr lang="nl-NL" dirty="0"/>
                        <a:t>wat gehaald moet worden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51299">
                <a:tc>
                  <a:txBody>
                    <a:bodyPr/>
                    <a:lstStyle/>
                    <a:p>
                      <a:r>
                        <a:rPr lang="nl-NL" dirty="0"/>
                        <a:t>Resultaten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Producten en diensten die je nodig hebt om je operationele</a:t>
                      </a:r>
                      <a:r>
                        <a:rPr lang="nl-NL" baseline="0" dirty="0"/>
                        <a:t> doelen te bereiken</a:t>
                      </a:r>
                      <a:endParaRPr lang="nl-N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50856">
                <a:tc>
                  <a:txBody>
                    <a:bodyPr/>
                    <a:lstStyle/>
                    <a:p>
                      <a:r>
                        <a:rPr lang="nl-NL" dirty="0"/>
                        <a:t>Activiteiten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Inspanningen die je moet doen om je resultaten te behalen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55203">
                <a:tc>
                  <a:txBody>
                    <a:bodyPr/>
                    <a:lstStyle/>
                    <a:p>
                      <a:r>
                        <a:rPr lang="nl-NL" dirty="0"/>
                        <a:t>Middelen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Wat heb</a:t>
                      </a:r>
                      <a:r>
                        <a:rPr lang="nl-NL" baseline="0" dirty="0"/>
                        <a:t> je nodig om de </a:t>
                      </a:r>
                      <a:r>
                        <a:rPr lang="nl-NL" dirty="0"/>
                        <a:t>activiteiten uit te voeren</a:t>
                      </a:r>
                    </a:p>
                    <a:p>
                      <a:endParaRPr lang="nl-N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4" name="Tekstvak 13"/>
          <p:cNvSpPr txBox="1"/>
          <p:nvPr/>
        </p:nvSpPr>
        <p:spPr>
          <a:xfrm>
            <a:off x="1408034" y="6392891"/>
            <a:ext cx="831272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400" dirty="0"/>
              <a:t>* SMART: Specifiek, Meetbaar, Acceptabel, Realistisch, Tijdsgebonden</a:t>
            </a:r>
          </a:p>
        </p:txBody>
      </p:sp>
      <p:sp>
        <p:nvSpPr>
          <p:cNvPr id="2" name="Tekstvak 1"/>
          <p:cNvSpPr txBox="1"/>
          <p:nvPr/>
        </p:nvSpPr>
        <p:spPr>
          <a:xfrm>
            <a:off x="8716161" y="2360082"/>
            <a:ext cx="12374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dirty="0">
                <a:solidFill>
                  <a:srgbClr val="FF0000"/>
                </a:solidFill>
              </a:rPr>
              <a:t>Bereiken</a:t>
            </a:r>
          </a:p>
        </p:txBody>
      </p:sp>
      <p:sp>
        <p:nvSpPr>
          <p:cNvPr id="6" name="Tekstvak 5"/>
          <p:cNvSpPr txBox="1"/>
          <p:nvPr/>
        </p:nvSpPr>
        <p:spPr>
          <a:xfrm>
            <a:off x="8716161" y="3641753"/>
            <a:ext cx="14641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dirty="0">
                <a:solidFill>
                  <a:srgbClr val="FF0000"/>
                </a:solidFill>
              </a:rPr>
              <a:t>Maken</a:t>
            </a:r>
          </a:p>
        </p:txBody>
      </p:sp>
      <p:sp>
        <p:nvSpPr>
          <p:cNvPr id="7" name="Tekstvak 6"/>
          <p:cNvSpPr txBox="1"/>
          <p:nvPr/>
        </p:nvSpPr>
        <p:spPr>
          <a:xfrm>
            <a:off x="8691896" y="4431390"/>
            <a:ext cx="1296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dirty="0">
                <a:solidFill>
                  <a:srgbClr val="FF0000"/>
                </a:solidFill>
              </a:rPr>
              <a:t>Doen</a:t>
            </a:r>
          </a:p>
        </p:txBody>
      </p:sp>
      <p:sp>
        <p:nvSpPr>
          <p:cNvPr id="10" name="Tekstvak 9"/>
          <p:cNvSpPr txBox="1"/>
          <p:nvPr/>
        </p:nvSpPr>
        <p:spPr>
          <a:xfrm rot="19862549">
            <a:off x="9730730" y="1784858"/>
            <a:ext cx="16283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200" dirty="0">
                <a:solidFill>
                  <a:srgbClr val="007BC7"/>
                </a:solidFill>
              </a:rPr>
              <a:t>b.v.: bet</a:t>
            </a:r>
            <a:r>
              <a:rPr lang="nl-NL" sz="1200" u="sng" dirty="0">
                <a:solidFill>
                  <a:srgbClr val="007BC7"/>
                </a:solidFill>
              </a:rPr>
              <a:t>er</a:t>
            </a:r>
            <a:r>
              <a:rPr lang="nl-NL" sz="1200" dirty="0">
                <a:solidFill>
                  <a:srgbClr val="007BC7"/>
                </a:solidFill>
              </a:rPr>
              <a:t>; snell</a:t>
            </a:r>
            <a:r>
              <a:rPr lang="nl-NL" sz="1200" u="sng" dirty="0">
                <a:solidFill>
                  <a:srgbClr val="007BC7"/>
                </a:solidFill>
              </a:rPr>
              <a:t>er</a:t>
            </a:r>
            <a:r>
              <a:rPr lang="nl-NL" sz="1200" dirty="0">
                <a:solidFill>
                  <a:srgbClr val="007BC7"/>
                </a:solidFill>
              </a:rPr>
              <a:t>; goedkop</a:t>
            </a:r>
            <a:r>
              <a:rPr lang="nl-NL" sz="1200" u="sng" dirty="0">
                <a:solidFill>
                  <a:srgbClr val="007BC7"/>
                </a:solidFill>
              </a:rPr>
              <a:t>er</a:t>
            </a:r>
          </a:p>
        </p:txBody>
      </p:sp>
      <p:sp>
        <p:nvSpPr>
          <p:cNvPr id="16" name="Tekstvak 15"/>
          <p:cNvSpPr txBox="1"/>
          <p:nvPr/>
        </p:nvSpPr>
        <p:spPr>
          <a:xfrm rot="19862549">
            <a:off x="9805834" y="2641628"/>
            <a:ext cx="16283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200" dirty="0">
                <a:solidFill>
                  <a:srgbClr val="007BC7"/>
                </a:solidFill>
              </a:rPr>
              <a:t>b.v.: X % minder slachtoffers in 2025</a:t>
            </a:r>
            <a:endParaRPr lang="nl-NL" sz="1200" u="sng" dirty="0">
              <a:solidFill>
                <a:srgbClr val="007BC7"/>
              </a:solidFill>
            </a:endParaRPr>
          </a:p>
        </p:txBody>
      </p:sp>
      <p:sp>
        <p:nvSpPr>
          <p:cNvPr id="17" name="Tekstvak 16"/>
          <p:cNvSpPr txBox="1"/>
          <p:nvPr/>
        </p:nvSpPr>
        <p:spPr>
          <a:xfrm rot="19862549">
            <a:off x="9726364" y="3712216"/>
            <a:ext cx="21845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200" dirty="0">
                <a:solidFill>
                  <a:srgbClr val="007BC7"/>
                </a:solidFill>
              </a:rPr>
              <a:t>b.v.: geactualiseerd </a:t>
            </a:r>
          </a:p>
          <a:p>
            <a:pPr algn="ctr"/>
            <a:r>
              <a:rPr lang="nl-NL" sz="1200" dirty="0">
                <a:solidFill>
                  <a:srgbClr val="007BC7"/>
                </a:solidFill>
              </a:rPr>
              <a:t>protocol</a:t>
            </a:r>
            <a:endParaRPr lang="nl-NL" sz="1200" u="sng" dirty="0">
              <a:solidFill>
                <a:srgbClr val="007BC7"/>
              </a:solidFill>
            </a:endParaRPr>
          </a:p>
        </p:txBody>
      </p:sp>
      <p:sp>
        <p:nvSpPr>
          <p:cNvPr id="18" name="Tekstvak 17"/>
          <p:cNvSpPr txBox="1"/>
          <p:nvPr/>
        </p:nvSpPr>
        <p:spPr>
          <a:xfrm rot="19862549">
            <a:off x="9752937" y="4520729"/>
            <a:ext cx="17594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200" dirty="0">
                <a:solidFill>
                  <a:srgbClr val="007BC7"/>
                </a:solidFill>
              </a:rPr>
              <a:t>b.v. werkprocessen doorlopen</a:t>
            </a:r>
            <a:endParaRPr lang="nl-NL" sz="1200" u="sng" dirty="0">
              <a:solidFill>
                <a:srgbClr val="007BC7"/>
              </a:solidFill>
            </a:endParaRPr>
          </a:p>
        </p:txBody>
      </p:sp>
      <p:sp>
        <p:nvSpPr>
          <p:cNvPr id="12" name="Tekstvak 11"/>
          <p:cNvSpPr txBox="1"/>
          <p:nvPr/>
        </p:nvSpPr>
        <p:spPr>
          <a:xfrm rot="19862549">
            <a:off x="10015772" y="5372791"/>
            <a:ext cx="17862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200" dirty="0">
                <a:solidFill>
                  <a:srgbClr val="007BC7"/>
                </a:solidFill>
              </a:rPr>
              <a:t>b.v.: geld, mensen, computer</a:t>
            </a:r>
            <a:endParaRPr lang="nl-NL" sz="1200" u="sng" dirty="0">
              <a:solidFill>
                <a:srgbClr val="007BC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66822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5"/>
          <p:cNvSpPr>
            <a:spLocks noGrp="1"/>
          </p:cNvSpPr>
          <p:nvPr>
            <p:ph type="title"/>
          </p:nvPr>
        </p:nvSpPr>
        <p:spPr>
          <a:xfrm>
            <a:off x="177006" y="0"/>
            <a:ext cx="10923588" cy="948047"/>
          </a:xfrm>
        </p:spPr>
        <p:txBody>
          <a:bodyPr>
            <a:normAutofit/>
          </a:bodyPr>
          <a:lstStyle/>
          <a:p>
            <a:r>
              <a:rPr lang="nl-NL" sz="2800" dirty="0"/>
              <a:t>Het principe in een voorbeeld</a:t>
            </a:r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0A6AF-03C5-477E-939A-E28F7E7F05EA}" type="slidenum">
              <a:rPr lang="nl-NL" smtClean="0"/>
              <a:pPr/>
              <a:t>5</a:t>
            </a:fld>
            <a:endParaRPr lang="nl-NL" dirty="0"/>
          </a:p>
        </p:txBody>
      </p:sp>
      <p:pic>
        <p:nvPicPr>
          <p:cNvPr id="10" name="Picture 10" descr="Voorbeeld van het principe van een doelenboom." title="Het principe van een doelenboom 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817743" y="948047"/>
            <a:ext cx="9583557" cy="5595441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5502594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0" y="914399"/>
            <a:ext cx="4718551" cy="354640"/>
          </a:xfrm>
        </p:spPr>
        <p:txBody>
          <a:bodyPr>
            <a:normAutofit fontScale="90000"/>
          </a:bodyPr>
          <a:lstStyle/>
          <a:p>
            <a:r>
              <a:rPr lang="nl-NL" dirty="0"/>
              <a:t>Voorbeeld van een doelenboom (1)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829FAC-3376-4A8B-A2F0-B49E0D4ED93D}" type="datetime1">
              <a:rPr lang="nl-NL" smtClean="0"/>
              <a:t>30-4-2025</a:t>
            </a:fld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40A43-D218-4CAD-A38E-5E9CD28EBB3D}" type="slidenum">
              <a:rPr lang="nl-NL" smtClean="0"/>
              <a:t>6</a:t>
            </a:fld>
            <a:endParaRPr lang="nl-NL"/>
          </a:p>
        </p:txBody>
      </p:sp>
      <p:sp>
        <p:nvSpPr>
          <p:cNvPr id="10" name="Tijdelijke aanduiding voor inhoud 9"/>
          <p:cNvSpPr>
            <a:spLocks noGrp="1"/>
          </p:cNvSpPr>
          <p:nvPr>
            <p:ph idx="1"/>
          </p:nvPr>
        </p:nvSpPr>
        <p:spPr>
          <a:xfrm>
            <a:off x="3987800" y="3068418"/>
            <a:ext cx="10923588" cy="3931928"/>
          </a:xfrm>
        </p:spPr>
        <p:txBody>
          <a:bodyPr/>
          <a:lstStyle/>
          <a:p>
            <a:endParaRPr lang="nl-NL" dirty="0"/>
          </a:p>
        </p:txBody>
      </p:sp>
      <p:pic>
        <p:nvPicPr>
          <p:cNvPr id="1026" name="DD02E3E3-0718-4D1C-AD9A-9E3C19FFCFBF" descr="C4451F62-AFE1-4FC9-BA4A-401CA0174B28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70084" y="803340"/>
            <a:ext cx="6805009" cy="60044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146652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1DF0A67-11B0-485F-A43C-54992A73478E}" type="slidenum">
              <a:rPr lang="nl-NL" altLang="nl-NL" smtClean="0"/>
              <a:pPr>
                <a:defRPr/>
              </a:pPr>
              <a:t>7</a:t>
            </a:fld>
            <a:endParaRPr lang="nl-NL" altLang="nl-NL"/>
          </a:p>
        </p:txBody>
      </p:sp>
      <p:sp>
        <p:nvSpPr>
          <p:cNvPr id="7" name="Titel 6"/>
          <p:cNvSpPr>
            <a:spLocks noGrp="1"/>
          </p:cNvSpPr>
          <p:nvPr>
            <p:ph type="title"/>
          </p:nvPr>
        </p:nvSpPr>
        <p:spPr>
          <a:xfrm>
            <a:off x="425450" y="357188"/>
            <a:ext cx="10923588" cy="947737"/>
          </a:xfrm>
        </p:spPr>
        <p:txBody>
          <a:bodyPr>
            <a:noAutofit/>
          </a:bodyPr>
          <a:lstStyle/>
          <a:p>
            <a:r>
              <a:rPr lang="nl-NL" sz="2800" dirty="0">
                <a:solidFill>
                  <a:schemeClr val="tx2"/>
                </a:solidFill>
              </a:rPr>
              <a:t>Voorbeeld van een doelenboom (2)</a:t>
            </a:r>
          </a:p>
        </p:txBody>
      </p:sp>
      <p:pic>
        <p:nvPicPr>
          <p:cNvPr id="1026" name="Picture 2" descr="Voorbeeld van een legenda van een doelenboom." title="Voorbeeld legenda doelenboom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36828" y="1636424"/>
            <a:ext cx="809359" cy="44568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 descr="Voorbeeld van een doelenboom." title="Doelenboom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4245" y="1253466"/>
            <a:ext cx="6776857" cy="4839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841290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>
          <a:xfrm>
            <a:off x="625005" y="756911"/>
            <a:ext cx="10923588" cy="948047"/>
          </a:xfrm>
        </p:spPr>
        <p:txBody>
          <a:bodyPr/>
          <a:lstStyle/>
          <a:p>
            <a:r>
              <a:rPr lang="nl-NL" dirty="0"/>
              <a:t>Doelenboom: waarom?</a:t>
            </a:r>
          </a:p>
        </p:txBody>
      </p:sp>
      <p:cxnSp>
        <p:nvCxnSpPr>
          <p:cNvPr id="8" name="Rechte verbindingslijn 7" descr="Uitleg doelenboom"/>
          <p:cNvCxnSpPr/>
          <p:nvPr/>
        </p:nvCxnSpPr>
        <p:spPr bwMode="auto">
          <a:xfrm>
            <a:off x="5163598" y="3939515"/>
            <a:ext cx="1944000" cy="0"/>
          </a:xfrm>
          <a:prstGeom prst="line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oval" w="med" len="med"/>
            <a:tailEnd type="oval" w="med" len="med"/>
          </a:ln>
          <a:effectLst/>
          <a:scene3d>
            <a:camera prst="orthographicFront">
              <a:rot lat="0" lon="0" rev="3600000"/>
            </a:camera>
            <a:lightRig rig="threePt" dir="t"/>
          </a:scene3d>
        </p:spPr>
      </p:cxnSp>
      <p:cxnSp>
        <p:nvCxnSpPr>
          <p:cNvPr id="9" name="Rechte verbindingslijn 8" descr="Uitleg doelenboom" title=" "/>
          <p:cNvCxnSpPr/>
          <p:nvPr/>
        </p:nvCxnSpPr>
        <p:spPr bwMode="auto">
          <a:xfrm>
            <a:off x="5114799" y="3933778"/>
            <a:ext cx="1944000" cy="0"/>
          </a:xfrm>
          <a:prstGeom prst="line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oval" w="med" len="med"/>
            <a:tailEnd type="oval" w="med" len="med"/>
          </a:ln>
          <a:effectLst/>
          <a:scene3d>
            <a:camera prst="orthographicFront">
              <a:rot lat="0" lon="0" rev="18000000"/>
            </a:camera>
            <a:lightRig rig="threePt" dir="t"/>
          </a:scene3d>
        </p:spPr>
      </p:cxnSp>
      <p:cxnSp>
        <p:nvCxnSpPr>
          <p:cNvPr id="10" name="Rechte verbindingslijn 9" descr="Uitleg doelenboom"/>
          <p:cNvCxnSpPr>
            <a:cxnSpLocks noChangeShapeType="1"/>
          </p:cNvCxnSpPr>
          <p:nvPr/>
        </p:nvCxnSpPr>
        <p:spPr bwMode="auto">
          <a:xfrm flipV="1">
            <a:off x="5085356" y="3888061"/>
            <a:ext cx="2016125" cy="0"/>
          </a:xfrm>
          <a:prstGeom prst="line">
            <a:avLst/>
          </a:prstGeom>
          <a:noFill/>
          <a:ln w="25400" algn="ctr">
            <a:solidFill>
              <a:schemeClr val="tx1"/>
            </a:solidFill>
            <a:round/>
            <a:headEnd type="oval" w="med" len="med"/>
            <a:tailEnd type="oval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1" name="Oval 5" descr="Uitleg doelenboom" title="Doelenboom"/>
          <p:cNvSpPr>
            <a:spLocks noChangeArrowheads="1"/>
          </p:cNvSpPr>
          <p:nvPr/>
        </p:nvSpPr>
        <p:spPr bwMode="auto">
          <a:xfrm>
            <a:off x="5487809" y="3272496"/>
            <a:ext cx="1229542" cy="1229542"/>
          </a:xfrm>
          <a:prstGeom prst="ellipse">
            <a:avLst/>
          </a:prstGeom>
          <a:solidFill>
            <a:srgbClr val="3366FF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scene3d>
            <a:camera prst="orthographicFront">
              <a:rot lat="0" lon="0" rev="7200000"/>
            </a:camera>
            <a:lightRig rig="threePt" dir="t"/>
          </a:scene3d>
        </p:spPr>
        <p:txBody>
          <a:bodyPr wrap="none" lIns="90000" tIns="46800" rIns="90000" bIns="46800" anchor="ctr"/>
          <a:lstStyle/>
          <a:p>
            <a:pPr eaLnBrk="0" hangingPunct="0">
              <a:defRPr/>
            </a:pPr>
            <a:endParaRPr lang="nl-NL"/>
          </a:p>
        </p:txBody>
      </p:sp>
      <p:sp>
        <p:nvSpPr>
          <p:cNvPr id="12" name="Text Box 6"/>
          <p:cNvSpPr txBox="1">
            <a:spLocks noChangeArrowheads="1"/>
          </p:cNvSpPr>
          <p:nvPr/>
        </p:nvSpPr>
        <p:spPr bwMode="auto">
          <a:xfrm>
            <a:off x="5238871" y="3713607"/>
            <a:ext cx="1746250" cy="3099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defTabSz="608013" eaLnBrk="0" hangingPunct="0">
              <a:spcBef>
                <a:spcPct val="20000"/>
              </a:spcBef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defTabSz="608013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defTabSz="608013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defTabSz="608013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defTabSz="608013" eaLnBrk="0" hangingPunct="0">
              <a:spcBef>
                <a:spcPct val="20000"/>
              </a:spcBef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defTabSz="608013" eaLnBrk="0" fontAlgn="base" hangingPunct="0"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defTabSz="608013" eaLnBrk="0" fontAlgn="base" hangingPunct="0"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defTabSz="608013" eaLnBrk="0" fontAlgn="base" hangingPunct="0"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defTabSz="608013" eaLnBrk="0" fontAlgn="base" hangingPunct="0"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nl-NL" altLang="nl-NL" sz="1400" dirty="0">
                <a:solidFill>
                  <a:schemeClr val="bg1"/>
                </a:solidFill>
              </a:rPr>
              <a:t>Doelenboom</a:t>
            </a:r>
          </a:p>
        </p:txBody>
      </p:sp>
      <p:sp>
        <p:nvSpPr>
          <p:cNvPr id="15" name="Oval 20" descr="Uitleg doelenboom" title="Communicatie"/>
          <p:cNvSpPr>
            <a:spLocks noChangeArrowheads="1"/>
          </p:cNvSpPr>
          <p:nvPr/>
        </p:nvSpPr>
        <p:spPr bwMode="auto">
          <a:xfrm>
            <a:off x="7122119" y="3467373"/>
            <a:ext cx="839787" cy="839788"/>
          </a:xfrm>
          <a:prstGeom prst="ellipse">
            <a:avLst/>
          </a:prstGeom>
          <a:solidFill>
            <a:srgbClr val="E17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 anchor="ctr"/>
          <a:lstStyle>
            <a:lvl1pPr eaLnBrk="0" hangingPunct="0">
              <a:spcBef>
                <a:spcPct val="20000"/>
              </a:spcBef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spcBef>
                <a:spcPct val="0"/>
              </a:spcBef>
            </a:pPr>
            <a:endParaRPr lang="nl-NL" altLang="nl-NL">
              <a:solidFill>
                <a:schemeClr val="bg1"/>
              </a:solidFill>
            </a:endParaRPr>
          </a:p>
        </p:txBody>
      </p:sp>
      <p:sp>
        <p:nvSpPr>
          <p:cNvPr id="42" name="Text Box 21" descr="Uitleg doelenboom" title="Communicatie "/>
          <p:cNvSpPr txBox="1">
            <a:spLocks noChangeArrowheads="1"/>
          </p:cNvSpPr>
          <p:nvPr/>
        </p:nvSpPr>
        <p:spPr bwMode="auto">
          <a:xfrm>
            <a:off x="6836106" y="3749675"/>
            <a:ext cx="1411812" cy="2330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0000" tIns="46800" rIns="90000" bIns="46800">
            <a:spAutoFit/>
          </a:bodyPr>
          <a:lstStyle>
            <a:defPPr>
              <a:defRPr lang="en-US"/>
            </a:defPPr>
            <a:lvl1pPr algn="ctr" defTabSz="608013" eaLnBrk="0" hangingPunct="0">
              <a:spcBef>
                <a:spcPct val="50000"/>
              </a:spcBef>
              <a:defRPr sz="1400">
                <a:solidFill>
                  <a:schemeClr val="bg1"/>
                </a:solidFill>
              </a:defRPr>
            </a:lvl1pPr>
            <a:lvl2pPr marL="742950" indent="-285750" defTabSz="608013" eaLnBrk="0" hangingPunct="0">
              <a:spcBef>
                <a:spcPct val="20000"/>
              </a:spcBef>
              <a:buChar char="•"/>
              <a:defRPr>
                <a:latin typeface="Verdana" pitchFamily="34" charset="0"/>
              </a:defRPr>
            </a:lvl2pPr>
            <a:lvl3pPr marL="1143000" indent="-228600" defTabSz="608013" eaLnBrk="0" hangingPunct="0">
              <a:spcBef>
                <a:spcPct val="20000"/>
              </a:spcBef>
              <a:buChar char="•"/>
              <a:defRPr>
                <a:latin typeface="Verdana" pitchFamily="34" charset="0"/>
              </a:defRPr>
            </a:lvl3pPr>
            <a:lvl4pPr marL="1600200" indent="-228600" defTabSz="608013" eaLnBrk="0" hangingPunct="0">
              <a:spcBef>
                <a:spcPct val="20000"/>
              </a:spcBef>
              <a:buChar char="•"/>
              <a:defRPr>
                <a:latin typeface="Verdana" pitchFamily="34" charset="0"/>
              </a:defRPr>
            </a:lvl4pPr>
            <a:lvl5pPr marL="2057400" indent="-228600" defTabSz="608013" eaLnBrk="0" hangingPunct="0">
              <a:spcBef>
                <a:spcPct val="20000"/>
              </a:spcBef>
              <a:defRPr>
                <a:latin typeface="Verdana" pitchFamily="34" charset="0"/>
              </a:defRPr>
            </a:lvl5pPr>
            <a:lvl6pPr marL="2514600" indent="-228600" defTabSz="608013" eaLnBrk="0" fontAlgn="base" hangingPunct="0">
              <a:spcBef>
                <a:spcPct val="20000"/>
              </a:spcBef>
              <a:spcAft>
                <a:spcPct val="0"/>
              </a:spcAft>
              <a:defRPr>
                <a:latin typeface="Verdana" pitchFamily="34" charset="0"/>
              </a:defRPr>
            </a:lvl6pPr>
            <a:lvl7pPr marL="2971800" indent="-228600" defTabSz="608013" eaLnBrk="0" fontAlgn="base" hangingPunct="0">
              <a:spcBef>
                <a:spcPct val="20000"/>
              </a:spcBef>
              <a:spcAft>
                <a:spcPct val="0"/>
              </a:spcAft>
              <a:defRPr>
                <a:latin typeface="Verdana" pitchFamily="34" charset="0"/>
              </a:defRPr>
            </a:lvl7pPr>
            <a:lvl8pPr marL="3429000" indent="-228600" defTabSz="608013" eaLnBrk="0" fontAlgn="base" hangingPunct="0">
              <a:spcBef>
                <a:spcPct val="20000"/>
              </a:spcBef>
              <a:spcAft>
                <a:spcPct val="0"/>
              </a:spcAft>
              <a:defRPr>
                <a:latin typeface="Verdana" pitchFamily="34" charset="0"/>
              </a:defRPr>
            </a:lvl8pPr>
            <a:lvl9pPr marL="3886200" indent="-228600" defTabSz="608013" eaLnBrk="0" fontAlgn="base" hangingPunct="0">
              <a:spcBef>
                <a:spcPct val="20000"/>
              </a:spcBef>
              <a:spcAft>
                <a:spcPct val="0"/>
              </a:spcAft>
              <a:defRPr>
                <a:latin typeface="Verdana" pitchFamily="34" charset="0"/>
              </a:defRPr>
            </a:lvl9pPr>
          </a:lstStyle>
          <a:p>
            <a:pPr>
              <a:spcBef>
                <a:spcPts val="0"/>
              </a:spcBef>
            </a:pPr>
            <a:r>
              <a:rPr lang="nl-NL" altLang="nl-NL" sz="900" dirty="0"/>
              <a:t>Communicatie</a:t>
            </a:r>
          </a:p>
        </p:txBody>
      </p:sp>
      <p:sp>
        <p:nvSpPr>
          <p:cNvPr id="41" name="Tekstvak 40"/>
          <p:cNvSpPr txBox="1">
            <a:spLocks noChangeArrowheads="1"/>
          </p:cNvSpPr>
          <p:nvPr/>
        </p:nvSpPr>
        <p:spPr bwMode="auto">
          <a:xfrm>
            <a:off x="7955778" y="3718187"/>
            <a:ext cx="253271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nl-NL" altLang="nl-NL" sz="1200" dirty="0">
                <a:latin typeface="+mn-lt"/>
              </a:rPr>
              <a:t>Versterkt communicatie naar stakeholders </a:t>
            </a:r>
          </a:p>
        </p:txBody>
      </p:sp>
      <p:sp>
        <p:nvSpPr>
          <p:cNvPr id="29" name="Oval 20" descr="Uitleg doelenboom" title="Scoping"/>
          <p:cNvSpPr>
            <a:spLocks noChangeArrowheads="1"/>
          </p:cNvSpPr>
          <p:nvPr/>
        </p:nvSpPr>
        <p:spPr bwMode="auto">
          <a:xfrm>
            <a:off x="6385519" y="4750073"/>
            <a:ext cx="839787" cy="839788"/>
          </a:xfrm>
          <a:prstGeom prst="ellipse">
            <a:avLst/>
          </a:prstGeom>
          <a:solidFill>
            <a:srgbClr val="E17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 anchor="ctr"/>
          <a:lstStyle>
            <a:lvl1pPr eaLnBrk="0" hangingPunct="0">
              <a:spcBef>
                <a:spcPct val="20000"/>
              </a:spcBef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spcBef>
                <a:spcPct val="0"/>
              </a:spcBef>
            </a:pPr>
            <a:endParaRPr lang="nl-NL" altLang="nl-NL">
              <a:solidFill>
                <a:schemeClr val="bg1"/>
              </a:solidFill>
            </a:endParaRPr>
          </a:p>
        </p:txBody>
      </p:sp>
      <p:sp>
        <p:nvSpPr>
          <p:cNvPr id="34" name="Text Box 21"/>
          <p:cNvSpPr txBox="1">
            <a:spLocks noChangeArrowheads="1"/>
          </p:cNvSpPr>
          <p:nvPr/>
        </p:nvSpPr>
        <p:spPr bwMode="auto">
          <a:xfrm>
            <a:off x="6038490" y="5015186"/>
            <a:ext cx="1536700" cy="2484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defTabSz="608013" eaLnBrk="0" hangingPunct="0">
              <a:spcBef>
                <a:spcPct val="20000"/>
              </a:spcBef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defTabSz="608013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defTabSz="608013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defTabSz="608013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defTabSz="608013" eaLnBrk="0" hangingPunct="0">
              <a:spcBef>
                <a:spcPct val="20000"/>
              </a:spcBef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defTabSz="608013" eaLnBrk="0" fontAlgn="base" hangingPunct="0"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defTabSz="608013" eaLnBrk="0" fontAlgn="base" hangingPunct="0"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defTabSz="608013" eaLnBrk="0" fontAlgn="base" hangingPunct="0"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defTabSz="608013" eaLnBrk="0" fontAlgn="base" hangingPunct="0"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nl-NL" altLang="nl-NL" sz="1000" dirty="0" err="1">
                <a:solidFill>
                  <a:schemeClr val="bg1"/>
                </a:solidFill>
                <a:latin typeface="+mn-lt"/>
              </a:rPr>
              <a:t>Scoping</a:t>
            </a:r>
            <a:endParaRPr lang="nl-NL" altLang="nl-NL" sz="10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43" name="Tekstvak 42"/>
          <p:cNvSpPr txBox="1">
            <a:spLocks noChangeArrowheads="1"/>
          </p:cNvSpPr>
          <p:nvPr/>
        </p:nvSpPr>
        <p:spPr bwMode="auto">
          <a:xfrm>
            <a:off x="7200375" y="5018224"/>
            <a:ext cx="2532711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nl-NL" altLang="nl-NL" sz="1200" dirty="0">
                <a:latin typeface="+mn-lt"/>
              </a:rPr>
              <a:t>Maakt de scope van je programma / project / beleidsdossier scherper</a:t>
            </a:r>
          </a:p>
        </p:txBody>
      </p:sp>
      <p:sp>
        <p:nvSpPr>
          <p:cNvPr id="32" name="Oval 20" descr="Uitleg doelenboom" title="Samenspel"/>
          <p:cNvSpPr>
            <a:spLocks noChangeArrowheads="1"/>
          </p:cNvSpPr>
          <p:nvPr/>
        </p:nvSpPr>
        <p:spPr bwMode="auto">
          <a:xfrm>
            <a:off x="4966294" y="4735787"/>
            <a:ext cx="839787" cy="839787"/>
          </a:xfrm>
          <a:prstGeom prst="ellipse">
            <a:avLst/>
          </a:prstGeom>
          <a:solidFill>
            <a:srgbClr val="E17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 anchor="ctr"/>
          <a:lstStyle>
            <a:lvl1pPr eaLnBrk="0" hangingPunct="0">
              <a:spcBef>
                <a:spcPct val="20000"/>
              </a:spcBef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spcBef>
                <a:spcPct val="0"/>
              </a:spcBef>
            </a:pPr>
            <a:endParaRPr lang="nl-NL" altLang="nl-NL">
              <a:solidFill>
                <a:schemeClr val="bg1"/>
              </a:solidFill>
            </a:endParaRPr>
          </a:p>
        </p:txBody>
      </p:sp>
      <p:sp>
        <p:nvSpPr>
          <p:cNvPr id="33" name="Text Box 21"/>
          <p:cNvSpPr txBox="1">
            <a:spLocks noChangeArrowheads="1"/>
          </p:cNvSpPr>
          <p:nvPr/>
        </p:nvSpPr>
        <p:spPr bwMode="auto">
          <a:xfrm>
            <a:off x="4621972" y="5019004"/>
            <a:ext cx="1536700" cy="2484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defTabSz="608013" eaLnBrk="0" hangingPunct="0">
              <a:spcBef>
                <a:spcPct val="20000"/>
              </a:spcBef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defTabSz="608013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defTabSz="608013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defTabSz="608013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defTabSz="608013" eaLnBrk="0" hangingPunct="0">
              <a:spcBef>
                <a:spcPct val="20000"/>
              </a:spcBef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defTabSz="608013" eaLnBrk="0" fontAlgn="base" hangingPunct="0"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defTabSz="608013" eaLnBrk="0" fontAlgn="base" hangingPunct="0"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defTabSz="608013" eaLnBrk="0" fontAlgn="base" hangingPunct="0"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defTabSz="608013" eaLnBrk="0" fontAlgn="base" hangingPunct="0"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nl-NL" altLang="nl-NL" sz="1000" dirty="0">
                <a:solidFill>
                  <a:schemeClr val="bg1"/>
                </a:solidFill>
                <a:latin typeface="+mn-lt"/>
              </a:rPr>
              <a:t>Samenspel</a:t>
            </a:r>
          </a:p>
        </p:txBody>
      </p:sp>
      <p:sp>
        <p:nvSpPr>
          <p:cNvPr id="36" name="Tekstvak 35"/>
          <p:cNvSpPr txBox="1">
            <a:spLocks noChangeArrowheads="1"/>
          </p:cNvSpPr>
          <p:nvPr/>
        </p:nvSpPr>
        <p:spPr bwMode="auto">
          <a:xfrm>
            <a:off x="2020127" y="5047339"/>
            <a:ext cx="2930610" cy="3468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nl-NL" altLang="nl-NL" sz="1200" dirty="0">
                <a:latin typeface="+mn-lt"/>
              </a:rPr>
              <a:t>Helpt om te bepalen wie nodig zijn </a:t>
            </a:r>
          </a:p>
          <a:p>
            <a:pPr>
              <a:spcBef>
                <a:spcPct val="0"/>
              </a:spcBef>
            </a:pPr>
            <a:r>
              <a:rPr lang="nl-NL" altLang="nl-NL" sz="1200" dirty="0">
                <a:latin typeface="+mn-lt"/>
              </a:rPr>
              <a:t>voor het bereiken van de doelen</a:t>
            </a:r>
          </a:p>
        </p:txBody>
      </p:sp>
      <p:sp>
        <p:nvSpPr>
          <p:cNvPr id="20" name="Oval 20" descr="Uitleg doelenboom" title="Sturing"/>
          <p:cNvSpPr>
            <a:spLocks noChangeArrowheads="1"/>
          </p:cNvSpPr>
          <p:nvPr/>
        </p:nvSpPr>
        <p:spPr bwMode="auto">
          <a:xfrm>
            <a:off x="4224930" y="3467373"/>
            <a:ext cx="839788" cy="839788"/>
          </a:xfrm>
          <a:prstGeom prst="ellipse">
            <a:avLst/>
          </a:prstGeom>
          <a:solidFill>
            <a:srgbClr val="E17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 anchor="ctr"/>
          <a:lstStyle>
            <a:lvl1pPr eaLnBrk="0" hangingPunct="0">
              <a:spcBef>
                <a:spcPct val="20000"/>
              </a:spcBef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spcBef>
                <a:spcPct val="0"/>
              </a:spcBef>
            </a:pPr>
            <a:endParaRPr lang="nl-NL" altLang="nl-NL">
              <a:solidFill>
                <a:schemeClr val="bg1"/>
              </a:solidFill>
            </a:endParaRPr>
          </a:p>
        </p:txBody>
      </p:sp>
      <p:sp>
        <p:nvSpPr>
          <p:cNvPr id="21" name="Text Box 21"/>
          <p:cNvSpPr txBox="1">
            <a:spLocks noChangeArrowheads="1"/>
          </p:cNvSpPr>
          <p:nvPr/>
        </p:nvSpPr>
        <p:spPr bwMode="auto">
          <a:xfrm>
            <a:off x="3866627" y="3756662"/>
            <a:ext cx="1536700" cy="2484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defPPr>
              <a:defRPr lang="en-US"/>
            </a:defPPr>
            <a:lvl1pPr algn="ctr" defTabSz="608013" eaLnBrk="0" hangingPunct="0">
              <a:spcBef>
                <a:spcPct val="50000"/>
              </a:spcBef>
              <a:defRPr sz="1400">
                <a:solidFill>
                  <a:schemeClr val="bg1"/>
                </a:solidFill>
              </a:defRPr>
            </a:lvl1pPr>
            <a:lvl2pPr marL="742950" indent="-285750" defTabSz="608013" eaLnBrk="0" hangingPunct="0">
              <a:spcBef>
                <a:spcPct val="20000"/>
              </a:spcBef>
              <a:buChar char="•"/>
              <a:defRPr>
                <a:latin typeface="Verdana" pitchFamily="34" charset="0"/>
              </a:defRPr>
            </a:lvl2pPr>
            <a:lvl3pPr marL="1143000" indent="-228600" defTabSz="608013" eaLnBrk="0" hangingPunct="0">
              <a:spcBef>
                <a:spcPct val="20000"/>
              </a:spcBef>
              <a:buChar char="•"/>
              <a:defRPr>
                <a:latin typeface="Verdana" pitchFamily="34" charset="0"/>
              </a:defRPr>
            </a:lvl3pPr>
            <a:lvl4pPr marL="1600200" indent="-228600" defTabSz="608013" eaLnBrk="0" hangingPunct="0">
              <a:spcBef>
                <a:spcPct val="20000"/>
              </a:spcBef>
              <a:buChar char="•"/>
              <a:defRPr>
                <a:latin typeface="Verdana" pitchFamily="34" charset="0"/>
              </a:defRPr>
            </a:lvl4pPr>
            <a:lvl5pPr marL="2057400" indent="-228600" defTabSz="608013" eaLnBrk="0" hangingPunct="0">
              <a:spcBef>
                <a:spcPct val="20000"/>
              </a:spcBef>
              <a:defRPr>
                <a:latin typeface="Verdana" pitchFamily="34" charset="0"/>
              </a:defRPr>
            </a:lvl5pPr>
            <a:lvl6pPr marL="2514600" indent="-228600" defTabSz="608013" eaLnBrk="0" fontAlgn="base" hangingPunct="0">
              <a:spcBef>
                <a:spcPct val="20000"/>
              </a:spcBef>
              <a:spcAft>
                <a:spcPct val="0"/>
              </a:spcAft>
              <a:defRPr>
                <a:latin typeface="Verdana" pitchFamily="34" charset="0"/>
              </a:defRPr>
            </a:lvl6pPr>
            <a:lvl7pPr marL="2971800" indent="-228600" defTabSz="608013" eaLnBrk="0" fontAlgn="base" hangingPunct="0">
              <a:spcBef>
                <a:spcPct val="20000"/>
              </a:spcBef>
              <a:spcAft>
                <a:spcPct val="0"/>
              </a:spcAft>
              <a:defRPr>
                <a:latin typeface="Verdana" pitchFamily="34" charset="0"/>
              </a:defRPr>
            </a:lvl7pPr>
            <a:lvl8pPr marL="3429000" indent="-228600" defTabSz="608013" eaLnBrk="0" fontAlgn="base" hangingPunct="0">
              <a:spcBef>
                <a:spcPct val="20000"/>
              </a:spcBef>
              <a:spcAft>
                <a:spcPct val="0"/>
              </a:spcAft>
              <a:defRPr>
                <a:latin typeface="Verdana" pitchFamily="34" charset="0"/>
              </a:defRPr>
            </a:lvl8pPr>
            <a:lvl9pPr marL="3886200" indent="-228600" defTabSz="608013" eaLnBrk="0" fontAlgn="base" hangingPunct="0">
              <a:spcBef>
                <a:spcPct val="20000"/>
              </a:spcBef>
              <a:spcAft>
                <a:spcPct val="0"/>
              </a:spcAft>
              <a:defRPr>
                <a:latin typeface="Verdana" pitchFamily="34" charset="0"/>
              </a:defRPr>
            </a:lvl9pPr>
          </a:lstStyle>
          <a:p>
            <a:r>
              <a:rPr lang="nl-NL" altLang="nl-NL" sz="1000" dirty="0"/>
              <a:t>Sturing</a:t>
            </a:r>
          </a:p>
        </p:txBody>
      </p:sp>
      <p:sp>
        <p:nvSpPr>
          <p:cNvPr id="37" name="Tekstvak 36"/>
          <p:cNvSpPr txBox="1">
            <a:spLocks noChangeArrowheads="1"/>
          </p:cNvSpPr>
          <p:nvPr/>
        </p:nvSpPr>
        <p:spPr bwMode="auto">
          <a:xfrm>
            <a:off x="2386885" y="3616936"/>
            <a:ext cx="222549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nl-NL" altLang="nl-NL" sz="1200" dirty="0">
                <a:latin typeface="+mn-lt"/>
              </a:rPr>
              <a:t>Is ondergrond voor sturing op de aanpak</a:t>
            </a:r>
          </a:p>
        </p:txBody>
      </p:sp>
      <p:sp>
        <p:nvSpPr>
          <p:cNvPr id="23" name="Oval 20" descr="Uitleg doelenboom" title="Ambitie en doelen"/>
          <p:cNvSpPr>
            <a:spLocks noChangeArrowheads="1"/>
          </p:cNvSpPr>
          <p:nvPr/>
        </p:nvSpPr>
        <p:spPr bwMode="auto">
          <a:xfrm>
            <a:off x="4968180" y="2278337"/>
            <a:ext cx="839788" cy="839787"/>
          </a:xfrm>
          <a:prstGeom prst="ellipse">
            <a:avLst/>
          </a:prstGeom>
          <a:solidFill>
            <a:srgbClr val="E17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 anchor="ctr"/>
          <a:lstStyle>
            <a:lvl1pPr eaLnBrk="0" hangingPunct="0">
              <a:spcBef>
                <a:spcPct val="20000"/>
              </a:spcBef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>
              <a:spcBef>
                <a:spcPct val="0"/>
              </a:spcBef>
            </a:pPr>
            <a:endParaRPr lang="nl-NL" altLang="nl-NL" sz="1000" dirty="0">
              <a:solidFill>
                <a:schemeClr val="bg1"/>
              </a:solidFill>
            </a:endParaRPr>
          </a:p>
        </p:txBody>
      </p:sp>
      <p:sp>
        <p:nvSpPr>
          <p:cNvPr id="44" name="Text Box 21"/>
          <p:cNvSpPr txBox="1">
            <a:spLocks noChangeArrowheads="1"/>
          </p:cNvSpPr>
          <p:nvPr/>
        </p:nvSpPr>
        <p:spPr bwMode="auto">
          <a:xfrm>
            <a:off x="4634977" y="2445710"/>
            <a:ext cx="1536700" cy="4792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defTabSz="608013" eaLnBrk="0" hangingPunct="0">
              <a:spcBef>
                <a:spcPct val="20000"/>
              </a:spcBef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defTabSz="608013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defTabSz="608013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defTabSz="608013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defTabSz="608013" eaLnBrk="0" hangingPunct="0">
              <a:spcBef>
                <a:spcPct val="20000"/>
              </a:spcBef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defTabSz="608013" eaLnBrk="0" fontAlgn="base" hangingPunct="0"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defTabSz="608013" eaLnBrk="0" fontAlgn="base" hangingPunct="0"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defTabSz="608013" eaLnBrk="0" fontAlgn="base" hangingPunct="0"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defTabSz="608013" eaLnBrk="0" fontAlgn="base" hangingPunct="0"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nl-NL" altLang="nl-NL" sz="1000" dirty="0">
                <a:solidFill>
                  <a:schemeClr val="bg1"/>
                </a:solidFill>
                <a:latin typeface="+mn-lt"/>
              </a:rPr>
              <a:t>Ambitie en </a:t>
            </a:r>
          </a:p>
          <a:p>
            <a:pPr algn="ctr">
              <a:spcBef>
                <a:spcPct val="50000"/>
              </a:spcBef>
            </a:pPr>
            <a:r>
              <a:rPr lang="nl-NL" altLang="nl-NL" sz="1000" dirty="0">
                <a:solidFill>
                  <a:schemeClr val="bg1"/>
                </a:solidFill>
                <a:latin typeface="+mn-lt"/>
              </a:rPr>
              <a:t>doelen</a:t>
            </a:r>
          </a:p>
        </p:txBody>
      </p:sp>
      <p:sp>
        <p:nvSpPr>
          <p:cNvPr id="39" name="Tekstvak 38"/>
          <p:cNvSpPr txBox="1">
            <a:spLocks noChangeArrowheads="1"/>
          </p:cNvSpPr>
          <p:nvPr/>
        </p:nvSpPr>
        <p:spPr bwMode="auto">
          <a:xfrm>
            <a:off x="714103" y="2562088"/>
            <a:ext cx="4256929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nl-NL" altLang="nl-NL" sz="1200" dirty="0">
                <a:latin typeface="+mn-lt"/>
              </a:rPr>
              <a:t>Maakt de ambitie en doelen helder                              </a:t>
            </a:r>
          </a:p>
        </p:txBody>
      </p:sp>
      <p:sp>
        <p:nvSpPr>
          <p:cNvPr id="26" name="Oval 20" descr="Uitleg doelenboom" title="Resultaten "/>
          <p:cNvSpPr>
            <a:spLocks noChangeArrowheads="1"/>
          </p:cNvSpPr>
          <p:nvPr/>
        </p:nvSpPr>
        <p:spPr bwMode="auto">
          <a:xfrm>
            <a:off x="6415680" y="2270398"/>
            <a:ext cx="839788" cy="839788"/>
          </a:xfrm>
          <a:prstGeom prst="ellipse">
            <a:avLst/>
          </a:prstGeom>
          <a:solidFill>
            <a:srgbClr val="E17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 anchor="ctr"/>
          <a:lstStyle>
            <a:lvl1pPr eaLnBrk="0" hangingPunct="0">
              <a:spcBef>
                <a:spcPct val="20000"/>
              </a:spcBef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spcBef>
                <a:spcPct val="0"/>
              </a:spcBef>
            </a:pPr>
            <a:endParaRPr lang="nl-NL" altLang="nl-NL">
              <a:solidFill>
                <a:schemeClr val="bg1"/>
              </a:solidFill>
            </a:endParaRPr>
          </a:p>
        </p:txBody>
      </p:sp>
      <p:sp>
        <p:nvSpPr>
          <p:cNvPr id="27" name="Text Box 21"/>
          <p:cNvSpPr txBox="1">
            <a:spLocks noChangeArrowheads="1"/>
          </p:cNvSpPr>
          <p:nvPr/>
        </p:nvSpPr>
        <p:spPr bwMode="auto">
          <a:xfrm>
            <a:off x="6038490" y="2569708"/>
            <a:ext cx="1536700" cy="2484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defTabSz="608013" eaLnBrk="0" hangingPunct="0">
              <a:spcBef>
                <a:spcPct val="20000"/>
              </a:spcBef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defTabSz="608013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defTabSz="608013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defTabSz="608013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defTabSz="608013" eaLnBrk="0" hangingPunct="0">
              <a:spcBef>
                <a:spcPct val="20000"/>
              </a:spcBef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defTabSz="608013" eaLnBrk="0" fontAlgn="base" hangingPunct="0"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defTabSz="608013" eaLnBrk="0" fontAlgn="base" hangingPunct="0"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defTabSz="608013" eaLnBrk="0" fontAlgn="base" hangingPunct="0"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defTabSz="608013" eaLnBrk="0" fontAlgn="base" hangingPunct="0"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nl-NL" altLang="nl-NL" sz="1000" dirty="0">
                <a:solidFill>
                  <a:schemeClr val="bg1"/>
                </a:solidFill>
                <a:latin typeface="+mn-lt"/>
              </a:rPr>
              <a:t>Resultaten</a:t>
            </a:r>
          </a:p>
        </p:txBody>
      </p:sp>
      <p:sp>
        <p:nvSpPr>
          <p:cNvPr id="38" name="Tekstvak 37"/>
          <p:cNvSpPr txBox="1">
            <a:spLocks noChangeArrowheads="1"/>
          </p:cNvSpPr>
          <p:nvPr/>
        </p:nvSpPr>
        <p:spPr bwMode="auto">
          <a:xfrm>
            <a:off x="7354194" y="2534165"/>
            <a:ext cx="2813745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nl-NL" altLang="nl-NL" sz="1200" dirty="0">
                <a:latin typeface="+mn-lt"/>
              </a:rPr>
              <a:t>Maakt duidelijk welke resultaten daarvoor gerealiseerd moeten worden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A132693-ECE4-46FE-B5A5-7E2FED4806F8}" type="slidenum">
              <a:rPr lang="nl-NL" smtClean="0"/>
              <a:pPr/>
              <a:t>8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158608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>
          <a:xfrm>
            <a:off x="806952" y="740664"/>
            <a:ext cx="8467672" cy="1019736"/>
          </a:xfrm>
        </p:spPr>
        <p:txBody>
          <a:bodyPr>
            <a:noAutofit/>
          </a:bodyPr>
          <a:lstStyle/>
          <a:p>
            <a:r>
              <a:rPr lang="nl-NL" dirty="0">
                <a:solidFill>
                  <a:schemeClr val="tx2"/>
                </a:solidFill>
              </a:rPr>
              <a:t>Doelenboom: hoe?</a:t>
            </a:r>
          </a:p>
        </p:txBody>
      </p:sp>
      <p:sp>
        <p:nvSpPr>
          <p:cNvPr id="8" name="Tijdelijke aanduiding voor inhoud 7"/>
          <p:cNvSpPr>
            <a:spLocks noGrp="1"/>
          </p:cNvSpPr>
          <p:nvPr>
            <p:ph sz="quarter" idx="13"/>
          </p:nvPr>
        </p:nvSpPr>
        <p:spPr>
          <a:xfrm>
            <a:off x="806952" y="1922463"/>
            <a:ext cx="9474648" cy="5532073"/>
          </a:xfrm>
        </p:spPr>
        <p:txBody>
          <a:bodyPr>
            <a:noAutofit/>
          </a:bodyPr>
          <a:lstStyle/>
          <a:p>
            <a:r>
              <a:rPr lang="nl-NL" sz="1400" b="1" dirty="0"/>
              <a:t>Voorafgaand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1400" dirty="0"/>
              <a:t>Kom met de relevante omgeving tot een gedeeld beeld van de problemen en oorzaken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1400" dirty="0"/>
              <a:t>Neem dit als basis om te kijken waar in het oorzakelijk complex je zou kunnen ingrijpen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1400" dirty="0"/>
              <a:t>Afweging is maatwerk. Overweeg structurele oplossingen versus symptoombestrijding, haalbaarheid, kosten et cetera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nl-NL" sz="1400" dirty="0"/>
          </a:p>
          <a:p>
            <a:r>
              <a:rPr lang="nl-NL" sz="1400" b="1" dirty="0"/>
              <a:t>Doelen bepalen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1400" dirty="0"/>
              <a:t>Doelen bepalen en een doelenboom maken doe je samen met de omgeving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1400" dirty="0"/>
              <a:t>Voer met elkaar het gesprek over wat de strategische doelen zouden moeten zijn en hoe je deze kunt vertalen in operationele (SMART) doelen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1400" dirty="0"/>
              <a:t>Kijk vervolgens samen met betrokkenen met welke resultaten je die doelen kunt bereiken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1400" dirty="0"/>
              <a:t>Kijk dan welke mix van activiteiten nodig is om die resultaten te bereiken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1400" dirty="0"/>
              <a:t>Ontwerp de doelenboom van boven naar beneden: ‘om dit te bereiken maken we dit, om dit te maken doen we dit’. Een check die je kunt doen is: ‘als we dit doen krijgen we dit, als we </a:t>
            </a:r>
            <a:r>
              <a:rPr lang="nl-NL" sz="1400"/>
              <a:t>dit gemaakt hebben </a:t>
            </a:r>
            <a:r>
              <a:rPr lang="nl-NL" sz="1400" dirty="0"/>
              <a:t>bereiken we dit’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nl-NL" sz="1600" dirty="0"/>
          </a:p>
          <a:p>
            <a:endParaRPr lang="nl-NL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nl-NL" sz="1600" dirty="0"/>
          </a:p>
        </p:txBody>
      </p:sp>
    </p:spTree>
    <p:extLst>
      <p:ext uri="{BB962C8B-B14F-4D97-AF65-F5344CB8AC3E}">
        <p14:creationId xmlns:p14="http://schemas.microsoft.com/office/powerpoint/2010/main" val="3460218802"/>
      </p:ext>
    </p:extLst>
  </p:cSld>
  <p:clrMapOvr>
    <a:masterClrMapping/>
  </p:clrMapOvr>
</p:sld>
</file>

<file path=ppt/theme/theme1.xml><?xml version="1.0" encoding="utf-8"?>
<a:theme xmlns:a="http://schemas.openxmlformats.org/drawingml/2006/main" name="Rijkshuisstijl Paars">
  <a:themeElements>
    <a:clrScheme name="Rijks Paars">
      <a:dk1>
        <a:srgbClr val="000000"/>
      </a:dk1>
      <a:lt1>
        <a:srgbClr val="FFFFFF"/>
      </a:lt1>
      <a:dk2>
        <a:srgbClr val="42145F"/>
      </a:dk2>
      <a:lt2>
        <a:srgbClr val="E2DBE6"/>
      </a:lt2>
      <a:accent1>
        <a:srgbClr val="E17000"/>
      </a:accent1>
      <a:accent2>
        <a:srgbClr val="777C00"/>
      </a:accent2>
      <a:accent3>
        <a:srgbClr val="FFB612"/>
      </a:accent3>
      <a:accent4>
        <a:srgbClr val="94700A"/>
      </a:accent4>
      <a:accent5>
        <a:srgbClr val="F9E11E"/>
      </a:accent5>
      <a:accent6>
        <a:srgbClr val="38870D"/>
      </a:accent6>
      <a:hlink>
        <a:srgbClr val="42145F"/>
      </a:hlink>
      <a:folHlink>
        <a:srgbClr val="C6B7CE"/>
      </a:folHlink>
    </a:clrScheme>
    <a:fontScheme name="Rijkshuisstijl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custClrLst>
    <a:custClr name="Paars">
      <a:srgbClr val="42145F"/>
    </a:custClr>
    <a:custClr name="Donkerblauw">
      <a:srgbClr val="01689B"/>
    </a:custClr>
    <a:custClr name="Hemelblauw">
      <a:srgbClr val="007BC7"/>
    </a:custClr>
    <a:custClr name="Violet">
      <a:srgbClr val="A90061"/>
    </a:custClr>
    <a:custClr name="Robijnrood">
      <a:srgbClr val="CA005D"/>
    </a:custClr>
    <a:custClr name="Rood">
      <a:srgbClr val="D52B1E"/>
    </a:custClr>
    <a:custClr name="Donkergroen">
      <a:srgbClr val="275937"/>
    </a:custClr>
    <a:custClr name="Groen">
      <a:srgbClr val="39870C"/>
    </a:custClr>
    <a:custClr name="Mosgroen">
      <a:srgbClr val="777C00"/>
    </a:custClr>
    <a:custClr name="Donkerbruin">
      <a:srgbClr val="673327"/>
    </a:custClr>
    <a:custClr name="Licht Paars">
      <a:srgbClr val="C6B8CF"/>
    </a:custClr>
    <a:custClr name="Licht Donkerblauw">
      <a:srgbClr val="CCE0F1"/>
    </a:custClr>
    <a:custClr name="Licht Hemelblauw">
      <a:srgbClr val="DDEFF8"/>
    </a:custClr>
    <a:custClr name="Licht Violet">
      <a:srgbClr val="E5B2CF"/>
    </a:custClr>
    <a:custClr name="Licht Robijnrood">
      <a:srgbClr val="EFB2CE"/>
    </a:custClr>
    <a:custClr name="Licht Rood">
      <a:srgbClr val="F2BFBB"/>
    </a:custClr>
    <a:custClr name="Licht Donkergroen">
      <a:srgbClr val="BECDC3"/>
    </a:custClr>
    <a:custClr name="Licht Groen">
      <a:srgbClr val="C3DBB6"/>
    </a:custClr>
    <a:custClr name="Licht Mosgroen">
      <a:srgbClr val="D6D7B2"/>
    </a:custClr>
    <a:custClr name="Licht Donkerbruin">
      <a:srgbClr val="D1C1BE"/>
    </a:custClr>
    <a:custClr name="Bruin">
      <a:srgbClr val="94710A"/>
    </a:custClr>
    <a:custClr name="Geel">
      <a:srgbClr val="F9E11E"/>
    </a:custClr>
    <a:custClr name="Donkergeel">
      <a:srgbClr val="FFB612"/>
    </a:custClr>
    <a:custClr name="Oranje">
      <a:srgbClr val="E17000"/>
    </a:custClr>
    <a:custClr name="Roze">
      <a:srgbClr val="F092CD"/>
    </a:custClr>
    <a:custClr name="Lichtblauw">
      <a:srgbClr val="8FCAE7"/>
    </a:custClr>
    <a:custClr name="Mintgroen">
      <a:srgbClr val="76D2B6"/>
    </a:custClr>
    <a:custClr name="Grijs 7">
      <a:srgbClr val="535353"/>
    </a:custClr>
    <a:custClr name="Grijs 6">
      <a:srgbClr val="696969"/>
    </a:custClr>
    <a:custClr name="Grijs 5">
      <a:srgbClr val="999999"/>
    </a:custClr>
    <a:custClr name="Licht Bruin">
      <a:srgbClr val="DFD4B5"/>
    </a:custClr>
    <a:custClr name="Licht Geel">
      <a:srgbClr val="FDF6BB"/>
    </a:custClr>
    <a:custClr name="Licht Donkergeel">
      <a:srgbClr val="FFE9B7"/>
    </a:custClr>
    <a:custClr name="Licht Oranje">
      <a:srgbClr val="F6D4B2"/>
    </a:custClr>
    <a:custClr name="Licht Roze">
      <a:srgbClr val="FADEF0"/>
    </a:custClr>
    <a:custClr name="Licht Lichtblauw">
      <a:srgbClr val="DDEFF8"/>
    </a:custClr>
    <a:custClr name="Licht Mintgroen">
      <a:srgbClr val="D6F1E9"/>
    </a:custClr>
    <a:custClr name="Grijs 4">
      <a:srgbClr val="B4B4B4"/>
    </a:custClr>
    <a:custClr name="Grijs 3">
      <a:srgbClr val="CCCCCC"/>
    </a:custClr>
    <a:custClr name="Grijs 2">
      <a:srgbClr val="E6E6E6"/>
    </a:custClr>
  </a:custClrLst>
  <a:extLst>
    <a:ext uri="{05A4C25C-085E-4340-85A3-A5531E510DB2}">
      <thm15:themeFamily xmlns:thm15="http://schemas.microsoft.com/office/thememl/2012/main" name="Presentatie51" id="{E5F37FA8-1223-A540-A415-371850517325}" vid="{7846734F-3400-7E49-90EE-3B00E28675BA}"/>
    </a:ext>
  </a:extLst>
</a:theme>
</file>

<file path=ppt/theme/theme2.xml><?xml version="1.0" encoding="utf-8"?>
<a:theme xmlns:a="http://schemas.openxmlformats.org/drawingml/2006/main" name="1_Rijkshuisstijl Paars">
  <a:themeElements>
    <a:clrScheme name="Rijks Paars">
      <a:dk1>
        <a:srgbClr val="000000"/>
      </a:dk1>
      <a:lt1>
        <a:srgbClr val="FFFFFF"/>
      </a:lt1>
      <a:dk2>
        <a:srgbClr val="42145F"/>
      </a:dk2>
      <a:lt2>
        <a:srgbClr val="E2DBE6"/>
      </a:lt2>
      <a:accent1>
        <a:srgbClr val="E17000"/>
      </a:accent1>
      <a:accent2>
        <a:srgbClr val="777C00"/>
      </a:accent2>
      <a:accent3>
        <a:srgbClr val="FFB612"/>
      </a:accent3>
      <a:accent4>
        <a:srgbClr val="94700A"/>
      </a:accent4>
      <a:accent5>
        <a:srgbClr val="F9E11E"/>
      </a:accent5>
      <a:accent6>
        <a:srgbClr val="38870D"/>
      </a:accent6>
      <a:hlink>
        <a:srgbClr val="42145F"/>
      </a:hlink>
      <a:folHlink>
        <a:srgbClr val="C6B7CE"/>
      </a:folHlink>
    </a:clrScheme>
    <a:fontScheme name="Rijkshuisstijl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custClrLst>
    <a:custClr name="Paars">
      <a:srgbClr val="42145F"/>
    </a:custClr>
    <a:custClr name="Donkerblauw">
      <a:srgbClr val="01689B"/>
    </a:custClr>
    <a:custClr name="Hemelblauw">
      <a:srgbClr val="007BC7"/>
    </a:custClr>
    <a:custClr name="Violet">
      <a:srgbClr val="A90061"/>
    </a:custClr>
    <a:custClr name="Robijnrood">
      <a:srgbClr val="CA005D"/>
    </a:custClr>
    <a:custClr name="Rood">
      <a:srgbClr val="D52B1E"/>
    </a:custClr>
    <a:custClr name="Donkergroen">
      <a:srgbClr val="275937"/>
    </a:custClr>
    <a:custClr name="Groen">
      <a:srgbClr val="39870C"/>
    </a:custClr>
    <a:custClr name="Mosgroen">
      <a:srgbClr val="777C00"/>
    </a:custClr>
    <a:custClr name="Donkerbruin">
      <a:srgbClr val="673327"/>
    </a:custClr>
    <a:custClr name="Licht Paars">
      <a:srgbClr val="C6B8CF"/>
    </a:custClr>
    <a:custClr name="Licht Donkerblauw">
      <a:srgbClr val="CCE0F1"/>
    </a:custClr>
    <a:custClr name="Licht Hemelblauw">
      <a:srgbClr val="DDEFF8"/>
    </a:custClr>
    <a:custClr name="Licht Violet">
      <a:srgbClr val="E5B2CF"/>
    </a:custClr>
    <a:custClr name="Licht Robijnrood">
      <a:srgbClr val="EFB2CE"/>
    </a:custClr>
    <a:custClr name="Licht Rood">
      <a:srgbClr val="F2BFBB"/>
    </a:custClr>
    <a:custClr name="Licht Donkergroen">
      <a:srgbClr val="BECDC3"/>
    </a:custClr>
    <a:custClr name="Licht Groen">
      <a:srgbClr val="C3DBB6"/>
    </a:custClr>
    <a:custClr name="Licht Mosgroen">
      <a:srgbClr val="D6D7B2"/>
    </a:custClr>
    <a:custClr name="Licht Donkerbruin">
      <a:srgbClr val="D1C1BE"/>
    </a:custClr>
    <a:custClr name="Bruin">
      <a:srgbClr val="94710A"/>
    </a:custClr>
    <a:custClr name="Geel">
      <a:srgbClr val="F9E11E"/>
    </a:custClr>
    <a:custClr name="Donkergeel">
      <a:srgbClr val="FFB612"/>
    </a:custClr>
    <a:custClr name="Oranje">
      <a:srgbClr val="E17000"/>
    </a:custClr>
    <a:custClr name="Roze">
      <a:srgbClr val="F092CD"/>
    </a:custClr>
    <a:custClr name="Lichtblauw">
      <a:srgbClr val="8FCAE7"/>
    </a:custClr>
    <a:custClr name="Mintgroen">
      <a:srgbClr val="76D2B6"/>
    </a:custClr>
    <a:custClr name="Grijs 7">
      <a:srgbClr val="535353"/>
    </a:custClr>
    <a:custClr name="Grijs 6">
      <a:srgbClr val="696969"/>
    </a:custClr>
    <a:custClr name="Grijs 5">
      <a:srgbClr val="999999"/>
    </a:custClr>
    <a:custClr name="Licht Bruin">
      <a:srgbClr val="DFD4B5"/>
    </a:custClr>
    <a:custClr name="Licht Geel">
      <a:srgbClr val="FDF6BB"/>
    </a:custClr>
    <a:custClr name="Licht Donkergeel">
      <a:srgbClr val="FFE9B7"/>
    </a:custClr>
    <a:custClr name="Licht Oranje">
      <a:srgbClr val="F6D4B2"/>
    </a:custClr>
    <a:custClr name="Licht Roze">
      <a:srgbClr val="FADEF0"/>
    </a:custClr>
    <a:custClr name="Licht Lichtblauw">
      <a:srgbClr val="DDEFF8"/>
    </a:custClr>
    <a:custClr name="Licht Mintgroen">
      <a:srgbClr val="D6F1E9"/>
    </a:custClr>
    <a:custClr name="Grijs 4">
      <a:srgbClr val="B4B4B4"/>
    </a:custClr>
    <a:custClr name="Grijs 3">
      <a:srgbClr val="CCCCCC"/>
    </a:custClr>
    <a:custClr name="Grijs 2">
      <a:srgbClr val="E6E6E6"/>
    </a:custClr>
  </a:custClrLst>
  <a:extLst>
    <a:ext uri="{05A4C25C-085E-4340-85A3-A5531E510DB2}">
      <thm15:themeFamily xmlns:thm15="http://schemas.microsoft.com/office/thememl/2012/main" name="Presentatie51" id="{E5F37FA8-1223-A540-A415-371850517325}" vid="{7846734F-3400-7E49-90EE-3B00E28675BA}"/>
    </a:ext>
  </a:extLst>
</a:theme>
</file>

<file path=ppt/theme/theme3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505</Words>
  <Application>Microsoft Office PowerPoint</Application>
  <PresentationFormat>Breedbeeld</PresentationFormat>
  <Paragraphs>83</Paragraphs>
  <Slides>9</Slides>
  <Notes>2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2</vt:i4>
      </vt:variant>
      <vt:variant>
        <vt:lpstr>Diatitels</vt:lpstr>
      </vt:variant>
      <vt:variant>
        <vt:i4>9</vt:i4>
      </vt:variant>
    </vt:vector>
  </HeadingPairs>
  <TitlesOfParts>
    <vt:vector size="14" baseType="lpstr">
      <vt:lpstr>Arial</vt:lpstr>
      <vt:lpstr>Calibri</vt:lpstr>
      <vt:lpstr>Verdana</vt:lpstr>
      <vt:lpstr>Rijkshuisstijl Paars</vt:lpstr>
      <vt:lpstr>1_Rijkshuisstijl Paars</vt:lpstr>
      <vt:lpstr>Doelenboom </vt:lpstr>
      <vt:lpstr>Handreiking Doelenboom</vt:lpstr>
      <vt:lpstr>Doelenboom: wat? </vt:lpstr>
      <vt:lpstr>Doelenboom: het principe</vt:lpstr>
      <vt:lpstr>Het principe in een voorbeeld</vt:lpstr>
      <vt:lpstr>Voorbeeld van een doelenboom (1)</vt:lpstr>
      <vt:lpstr>Voorbeeld van een doelenboom (2)</vt:lpstr>
      <vt:lpstr>Doelenboom: waarom?</vt:lpstr>
      <vt:lpstr>Doelenboom: hoe?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2025-04-30T10:15:24Z</dcterms:created>
  <dcterms:modified xsi:type="dcterms:W3CDTF">2025-04-30T10:21:34Z</dcterms:modified>
</cp:coreProperties>
</file>