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2" r:id="rId2"/>
  </p:sldIdLst>
  <p:sldSz cx="15119350" cy="10691813"/>
  <p:notesSz cx="6858000" cy="9144000"/>
  <p:defaultTextStyle>
    <a:defPPr>
      <a:defRPr lang="nl-NL"/>
    </a:defPPr>
    <a:lvl1pPr marL="0" algn="l" defTabSz="1042873" rtl="0" eaLnBrk="1" latinLnBrk="0" hangingPunct="1">
      <a:defRPr sz="2053" kern="1200">
        <a:solidFill>
          <a:schemeClr val="tx1"/>
        </a:solidFill>
        <a:latin typeface="+mn-lt"/>
        <a:ea typeface="+mn-ea"/>
        <a:cs typeface="+mn-cs"/>
      </a:defRPr>
    </a:lvl1pPr>
    <a:lvl2pPr marL="521437" algn="l" defTabSz="1042873" rtl="0" eaLnBrk="1" latinLnBrk="0" hangingPunct="1">
      <a:defRPr sz="2053" kern="1200">
        <a:solidFill>
          <a:schemeClr val="tx1"/>
        </a:solidFill>
        <a:latin typeface="+mn-lt"/>
        <a:ea typeface="+mn-ea"/>
        <a:cs typeface="+mn-cs"/>
      </a:defRPr>
    </a:lvl2pPr>
    <a:lvl3pPr marL="1042873" algn="l" defTabSz="1042873" rtl="0" eaLnBrk="1" latinLnBrk="0" hangingPunct="1">
      <a:defRPr sz="2053" kern="1200">
        <a:solidFill>
          <a:schemeClr val="tx1"/>
        </a:solidFill>
        <a:latin typeface="+mn-lt"/>
        <a:ea typeface="+mn-ea"/>
        <a:cs typeface="+mn-cs"/>
      </a:defRPr>
    </a:lvl3pPr>
    <a:lvl4pPr marL="1564310" algn="l" defTabSz="1042873" rtl="0" eaLnBrk="1" latinLnBrk="0" hangingPunct="1">
      <a:defRPr sz="2053" kern="1200">
        <a:solidFill>
          <a:schemeClr val="tx1"/>
        </a:solidFill>
        <a:latin typeface="+mn-lt"/>
        <a:ea typeface="+mn-ea"/>
        <a:cs typeface="+mn-cs"/>
      </a:defRPr>
    </a:lvl4pPr>
    <a:lvl5pPr marL="2085746" algn="l" defTabSz="1042873" rtl="0" eaLnBrk="1" latinLnBrk="0" hangingPunct="1">
      <a:defRPr sz="2053" kern="1200">
        <a:solidFill>
          <a:schemeClr val="tx1"/>
        </a:solidFill>
        <a:latin typeface="+mn-lt"/>
        <a:ea typeface="+mn-ea"/>
        <a:cs typeface="+mn-cs"/>
      </a:defRPr>
    </a:lvl5pPr>
    <a:lvl6pPr marL="2607183" algn="l" defTabSz="1042873" rtl="0" eaLnBrk="1" latinLnBrk="0" hangingPunct="1">
      <a:defRPr sz="2053" kern="1200">
        <a:solidFill>
          <a:schemeClr val="tx1"/>
        </a:solidFill>
        <a:latin typeface="+mn-lt"/>
        <a:ea typeface="+mn-ea"/>
        <a:cs typeface="+mn-cs"/>
      </a:defRPr>
    </a:lvl6pPr>
    <a:lvl7pPr marL="3128620" algn="l" defTabSz="1042873" rtl="0" eaLnBrk="1" latinLnBrk="0" hangingPunct="1">
      <a:defRPr sz="2053" kern="1200">
        <a:solidFill>
          <a:schemeClr val="tx1"/>
        </a:solidFill>
        <a:latin typeface="+mn-lt"/>
        <a:ea typeface="+mn-ea"/>
        <a:cs typeface="+mn-cs"/>
      </a:defRPr>
    </a:lvl7pPr>
    <a:lvl8pPr marL="3650056" algn="l" defTabSz="1042873" rtl="0" eaLnBrk="1" latinLnBrk="0" hangingPunct="1">
      <a:defRPr sz="2053" kern="1200">
        <a:solidFill>
          <a:schemeClr val="tx1"/>
        </a:solidFill>
        <a:latin typeface="+mn-lt"/>
        <a:ea typeface="+mn-ea"/>
        <a:cs typeface="+mn-cs"/>
      </a:defRPr>
    </a:lvl8pPr>
    <a:lvl9pPr marL="4171493" algn="l" defTabSz="1042873" rtl="0" eaLnBrk="1" latinLnBrk="0" hangingPunct="1">
      <a:defRPr sz="205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2"/>
    <p:restoredTop sz="96327"/>
  </p:normalViewPr>
  <p:slideViewPr>
    <p:cSldViewPr snapToGrid="0" snapToObjects="1">
      <p:cViewPr varScale="1">
        <p:scale>
          <a:sx n="76" d="100"/>
          <a:sy n="76" d="100"/>
        </p:scale>
        <p:origin x="145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C3A6A22-B27F-C847-B844-E4B4E809C1A0}" type="datetimeFigureOut">
              <a:rPr lang="nl-NL" smtClean="0"/>
              <a:t>24-3-2023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1051DF8-406B-5242-9A38-0E89485B35FF}" type="slidenum">
              <a:rPr lang="nl-NL" smtClean="0"/>
              <a:t>‹nr.›</a:t>
            </a:fld>
            <a:endParaRPr lang="nl-NL"/>
          </a:p>
        </p:txBody>
      </p:sp>
      <p:sp>
        <p:nvSpPr>
          <p:cNvPr id="6" name="Title 1">
            <a:extLst>
              <a:ext uri="{FF2B5EF4-FFF2-40B4-BE49-F238E27FC236}">
                <a16:creationId xmlns:a16="http://schemas.microsoft.com/office/drawing/2014/main" id="{B634C578-5695-6B14-051D-289F049E347B}"/>
              </a:ext>
            </a:extLst>
          </p:cNvPr>
          <p:cNvSpPr>
            <a:spLocks noGrp="1"/>
          </p:cNvSpPr>
          <p:nvPr>
            <p:ph type="title"/>
          </p:nvPr>
        </p:nvSpPr>
        <p:spPr>
          <a:xfrm>
            <a:off x="1511999" y="720001"/>
            <a:ext cx="12744000" cy="432000"/>
          </a:xfrm>
        </p:spPr>
        <p:txBody>
          <a:bodyPr/>
          <a:lstStyle/>
          <a:p>
            <a:r>
              <a:rPr lang="nl-NL" dirty="0"/>
              <a:t>Klik om stijl te bewerken</a:t>
            </a:r>
            <a:endParaRPr lang="en-US" dirty="0"/>
          </a:p>
        </p:txBody>
      </p:sp>
      <p:sp>
        <p:nvSpPr>
          <p:cNvPr id="7" name="Text Placeholder 3">
            <a:extLst>
              <a:ext uri="{FF2B5EF4-FFF2-40B4-BE49-F238E27FC236}">
                <a16:creationId xmlns:a16="http://schemas.microsoft.com/office/drawing/2014/main" id="{18C3A6BD-3FF8-53DE-0A4D-8B3C18BD457F}"/>
              </a:ext>
            </a:extLst>
          </p:cNvPr>
          <p:cNvSpPr>
            <a:spLocks noGrp="1"/>
          </p:cNvSpPr>
          <p:nvPr>
            <p:ph type="body" sz="half" idx="2"/>
          </p:nvPr>
        </p:nvSpPr>
        <p:spPr>
          <a:xfrm>
            <a:off x="1512000" y="1260000"/>
            <a:ext cx="6047674" cy="505629"/>
          </a:xfrm>
        </p:spPr>
        <p:txBody>
          <a:bodyPr/>
          <a:lstStyle>
            <a:lvl1pPr marL="0" indent="0">
              <a:buNone/>
              <a:defRPr sz="900">
                <a:solidFill>
                  <a:schemeClr val="tx2"/>
                </a:solidFill>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Tree>
    <p:extLst>
      <p:ext uri="{BB962C8B-B14F-4D97-AF65-F5344CB8AC3E}">
        <p14:creationId xmlns:p14="http://schemas.microsoft.com/office/powerpoint/2010/main" val="1848254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chema">
    <p:spTree>
      <p:nvGrpSpPr>
        <p:cNvPr id="1" name=""/>
        <p:cNvGrpSpPr/>
        <p:nvPr/>
      </p:nvGrpSpPr>
      <p:grpSpPr>
        <a:xfrm>
          <a:off x="0" y="0"/>
          <a:ext cx="0" cy="0"/>
          <a:chOff x="0" y="0"/>
          <a:chExt cx="0" cy="0"/>
        </a:xfrm>
      </p:grpSpPr>
      <p:sp>
        <p:nvSpPr>
          <p:cNvPr id="2" name="Title 1"/>
          <p:cNvSpPr>
            <a:spLocks noGrp="1"/>
          </p:cNvSpPr>
          <p:nvPr>
            <p:ph type="title"/>
          </p:nvPr>
        </p:nvSpPr>
        <p:spPr>
          <a:xfrm>
            <a:off x="1511999" y="720001"/>
            <a:ext cx="12744000" cy="432000"/>
          </a:xfrm>
        </p:spPr>
        <p:txBody>
          <a:bodyPr/>
          <a:lstStyle/>
          <a:p>
            <a:r>
              <a:rPr lang="nl-NL" dirty="0"/>
              <a:t>Klik om stijl te bewerken</a:t>
            </a:r>
            <a:endParaRPr lang="en-US" dirty="0"/>
          </a:p>
        </p:txBody>
      </p:sp>
      <p:sp>
        <p:nvSpPr>
          <p:cNvPr id="4" name="Date Placeholder 3"/>
          <p:cNvSpPr>
            <a:spLocks noGrp="1"/>
          </p:cNvSpPr>
          <p:nvPr>
            <p:ph type="dt" sz="half" idx="10"/>
          </p:nvPr>
        </p:nvSpPr>
        <p:spPr/>
        <p:txBody>
          <a:bodyPr/>
          <a:lstStyle/>
          <a:p>
            <a:fld id="{9C3A6A22-B27F-C847-B844-E4B4E809C1A0}" type="datetimeFigureOut">
              <a:rPr lang="nl-NL" smtClean="0"/>
              <a:t>24-3-2023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051DF8-406B-5242-9A38-0E89485B35FF}" type="slidenum">
              <a:rPr lang="nl-NL" smtClean="0"/>
              <a:t>‹nr.›</a:t>
            </a:fld>
            <a:endParaRPr lang="nl-NL"/>
          </a:p>
        </p:txBody>
      </p:sp>
      <p:sp>
        <p:nvSpPr>
          <p:cNvPr id="7" name="Text Placeholder 3">
            <a:extLst>
              <a:ext uri="{FF2B5EF4-FFF2-40B4-BE49-F238E27FC236}">
                <a16:creationId xmlns:a16="http://schemas.microsoft.com/office/drawing/2014/main" id="{EFACE5DC-8B30-308C-2EA2-ACA582D3E9FD}"/>
              </a:ext>
            </a:extLst>
          </p:cNvPr>
          <p:cNvSpPr>
            <a:spLocks noGrp="1"/>
          </p:cNvSpPr>
          <p:nvPr>
            <p:ph type="body" sz="half" idx="2"/>
          </p:nvPr>
        </p:nvSpPr>
        <p:spPr>
          <a:xfrm>
            <a:off x="1512000" y="1260000"/>
            <a:ext cx="6047674" cy="505629"/>
          </a:xfrm>
        </p:spPr>
        <p:txBody>
          <a:bodyPr/>
          <a:lstStyle>
            <a:lvl1pPr marL="0" indent="0">
              <a:buNone/>
              <a:defRPr sz="900">
                <a:solidFill>
                  <a:schemeClr val="tx2"/>
                </a:solidFill>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14" name="Text Placeholder 3">
            <a:extLst>
              <a:ext uri="{FF2B5EF4-FFF2-40B4-BE49-F238E27FC236}">
                <a16:creationId xmlns:a16="http://schemas.microsoft.com/office/drawing/2014/main" id="{08B39F38-9EE9-1363-84E9-288A21123BD5}"/>
              </a:ext>
            </a:extLst>
          </p:cNvPr>
          <p:cNvSpPr>
            <a:spLocks noGrp="1"/>
          </p:cNvSpPr>
          <p:nvPr>
            <p:ph type="body" sz="half" idx="16" hasCustomPrompt="1"/>
          </p:nvPr>
        </p:nvSpPr>
        <p:spPr>
          <a:xfrm>
            <a:off x="5976000" y="2376000"/>
            <a:ext cx="3240000" cy="1368000"/>
          </a:xfrm>
          <a:solidFill>
            <a:srgbClr val="E6E6E6"/>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Symptoom</a:t>
            </a:r>
          </a:p>
        </p:txBody>
      </p:sp>
      <p:sp>
        <p:nvSpPr>
          <p:cNvPr id="12" name="Text Placeholder 3">
            <a:extLst>
              <a:ext uri="{FF2B5EF4-FFF2-40B4-BE49-F238E27FC236}">
                <a16:creationId xmlns:a16="http://schemas.microsoft.com/office/drawing/2014/main" id="{089CDD1E-7B45-8F0E-8CFD-06E83E3EEC43}"/>
              </a:ext>
            </a:extLst>
          </p:cNvPr>
          <p:cNvSpPr>
            <a:spLocks noGrp="1"/>
          </p:cNvSpPr>
          <p:nvPr>
            <p:ph type="body" sz="half" idx="20" hasCustomPrompt="1"/>
          </p:nvPr>
        </p:nvSpPr>
        <p:spPr>
          <a:xfrm>
            <a:off x="1511999" y="4362576"/>
            <a:ext cx="2772000" cy="1368000"/>
          </a:xfrm>
          <a:solidFill>
            <a:srgbClr val="E6E6E6"/>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Oorzaak / gevolg</a:t>
            </a:r>
          </a:p>
        </p:txBody>
      </p:sp>
      <p:sp>
        <p:nvSpPr>
          <p:cNvPr id="25" name="Text Placeholder 3">
            <a:extLst>
              <a:ext uri="{FF2B5EF4-FFF2-40B4-BE49-F238E27FC236}">
                <a16:creationId xmlns:a16="http://schemas.microsoft.com/office/drawing/2014/main" id="{313FDD90-6CF0-40C8-56F3-CE4847CF4C68}"/>
              </a:ext>
            </a:extLst>
          </p:cNvPr>
          <p:cNvSpPr>
            <a:spLocks noGrp="1"/>
          </p:cNvSpPr>
          <p:nvPr>
            <p:ph type="body" sz="half" idx="21" hasCustomPrompt="1"/>
          </p:nvPr>
        </p:nvSpPr>
        <p:spPr>
          <a:xfrm>
            <a:off x="10818319" y="4356000"/>
            <a:ext cx="2772000" cy="1368000"/>
          </a:xfrm>
          <a:solidFill>
            <a:srgbClr val="E6E6E6"/>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Oorzaak / gevolg</a:t>
            </a:r>
          </a:p>
        </p:txBody>
      </p:sp>
      <p:sp>
        <p:nvSpPr>
          <p:cNvPr id="26" name="Text Placeholder 3">
            <a:extLst>
              <a:ext uri="{FF2B5EF4-FFF2-40B4-BE49-F238E27FC236}">
                <a16:creationId xmlns:a16="http://schemas.microsoft.com/office/drawing/2014/main" id="{80972079-C734-03D7-D1FB-A83142283F45}"/>
              </a:ext>
            </a:extLst>
          </p:cNvPr>
          <p:cNvSpPr>
            <a:spLocks noGrp="1"/>
          </p:cNvSpPr>
          <p:nvPr>
            <p:ph type="body" sz="half" idx="22" hasCustomPrompt="1"/>
          </p:nvPr>
        </p:nvSpPr>
        <p:spPr>
          <a:xfrm>
            <a:off x="7716213" y="4356758"/>
            <a:ext cx="2772000" cy="1368000"/>
          </a:xfrm>
          <a:solidFill>
            <a:srgbClr val="E6E6E6"/>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Oorzaak / gevolg</a:t>
            </a:r>
          </a:p>
        </p:txBody>
      </p:sp>
      <p:sp>
        <p:nvSpPr>
          <p:cNvPr id="27" name="Text Placeholder 3">
            <a:extLst>
              <a:ext uri="{FF2B5EF4-FFF2-40B4-BE49-F238E27FC236}">
                <a16:creationId xmlns:a16="http://schemas.microsoft.com/office/drawing/2014/main" id="{AE5D0EBF-BC97-4101-0C23-E181CB05085F}"/>
              </a:ext>
            </a:extLst>
          </p:cNvPr>
          <p:cNvSpPr>
            <a:spLocks noGrp="1"/>
          </p:cNvSpPr>
          <p:nvPr>
            <p:ph type="body" sz="half" idx="23" hasCustomPrompt="1"/>
          </p:nvPr>
        </p:nvSpPr>
        <p:spPr>
          <a:xfrm>
            <a:off x="4614106" y="4356758"/>
            <a:ext cx="2772000" cy="1368000"/>
          </a:xfrm>
          <a:solidFill>
            <a:srgbClr val="E6E6E6"/>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Oorzaak / gevolg</a:t>
            </a:r>
          </a:p>
        </p:txBody>
      </p:sp>
      <p:sp>
        <p:nvSpPr>
          <p:cNvPr id="43" name="Text Placeholder 3">
            <a:extLst>
              <a:ext uri="{FF2B5EF4-FFF2-40B4-BE49-F238E27FC236}">
                <a16:creationId xmlns:a16="http://schemas.microsoft.com/office/drawing/2014/main" id="{D5EB794D-E1DA-7F3D-5D2F-E85704B88BA5}"/>
              </a:ext>
            </a:extLst>
          </p:cNvPr>
          <p:cNvSpPr>
            <a:spLocks noGrp="1"/>
          </p:cNvSpPr>
          <p:nvPr>
            <p:ph type="body" sz="half" idx="24" hasCustomPrompt="1"/>
          </p:nvPr>
        </p:nvSpPr>
        <p:spPr>
          <a:xfrm>
            <a:off x="7639375" y="6336000"/>
            <a:ext cx="3240000" cy="1368000"/>
          </a:xfrm>
          <a:solidFill>
            <a:srgbClr val="E6E6E6"/>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Oorzaak / gevolg</a:t>
            </a:r>
          </a:p>
        </p:txBody>
      </p:sp>
      <p:sp>
        <p:nvSpPr>
          <p:cNvPr id="44" name="Text Placeholder 3">
            <a:extLst>
              <a:ext uri="{FF2B5EF4-FFF2-40B4-BE49-F238E27FC236}">
                <a16:creationId xmlns:a16="http://schemas.microsoft.com/office/drawing/2014/main" id="{ABF27104-79B0-F936-0745-2BFD40E40C72}"/>
              </a:ext>
            </a:extLst>
          </p:cNvPr>
          <p:cNvSpPr>
            <a:spLocks noGrp="1"/>
          </p:cNvSpPr>
          <p:nvPr>
            <p:ph type="body" sz="half" idx="25" hasCustomPrompt="1"/>
          </p:nvPr>
        </p:nvSpPr>
        <p:spPr>
          <a:xfrm>
            <a:off x="4223639" y="6336000"/>
            <a:ext cx="3240000" cy="1368000"/>
          </a:xfrm>
          <a:solidFill>
            <a:srgbClr val="E6E6E6"/>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Oorzaak / gevolg</a:t>
            </a:r>
          </a:p>
        </p:txBody>
      </p:sp>
      <p:sp>
        <p:nvSpPr>
          <p:cNvPr id="48" name="Text Placeholder 3">
            <a:extLst>
              <a:ext uri="{FF2B5EF4-FFF2-40B4-BE49-F238E27FC236}">
                <a16:creationId xmlns:a16="http://schemas.microsoft.com/office/drawing/2014/main" id="{49203A72-05C1-99E2-E348-196B7BCE7C91}"/>
              </a:ext>
            </a:extLst>
          </p:cNvPr>
          <p:cNvSpPr>
            <a:spLocks noGrp="1"/>
          </p:cNvSpPr>
          <p:nvPr>
            <p:ph type="body" sz="half" idx="27" hasCustomPrompt="1"/>
          </p:nvPr>
        </p:nvSpPr>
        <p:spPr>
          <a:xfrm>
            <a:off x="10350319" y="8388000"/>
            <a:ext cx="3240000" cy="1368000"/>
          </a:xfrm>
          <a:solidFill>
            <a:srgbClr val="E6E6E6"/>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Oorzaak</a:t>
            </a:r>
          </a:p>
        </p:txBody>
      </p:sp>
      <p:sp>
        <p:nvSpPr>
          <p:cNvPr id="49" name="Text Placeholder 3">
            <a:extLst>
              <a:ext uri="{FF2B5EF4-FFF2-40B4-BE49-F238E27FC236}">
                <a16:creationId xmlns:a16="http://schemas.microsoft.com/office/drawing/2014/main" id="{3F6BD542-D253-D16D-95E8-FE9082FB7286}"/>
              </a:ext>
            </a:extLst>
          </p:cNvPr>
          <p:cNvSpPr>
            <a:spLocks noGrp="1"/>
          </p:cNvSpPr>
          <p:nvPr>
            <p:ph type="body" sz="half" idx="28" hasCustomPrompt="1"/>
          </p:nvPr>
        </p:nvSpPr>
        <p:spPr>
          <a:xfrm>
            <a:off x="1548000" y="8388000"/>
            <a:ext cx="3240000" cy="1368000"/>
          </a:xfrm>
          <a:solidFill>
            <a:srgbClr val="E6E6E6"/>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Oorzaak</a:t>
            </a:r>
          </a:p>
        </p:txBody>
      </p:sp>
      <p:sp>
        <p:nvSpPr>
          <p:cNvPr id="47" name="Text Placeholder 3">
            <a:extLst>
              <a:ext uri="{FF2B5EF4-FFF2-40B4-BE49-F238E27FC236}">
                <a16:creationId xmlns:a16="http://schemas.microsoft.com/office/drawing/2014/main" id="{AF7D9366-4CF8-868D-9726-86D93CA2E912}"/>
              </a:ext>
            </a:extLst>
          </p:cNvPr>
          <p:cNvSpPr>
            <a:spLocks noGrp="1"/>
          </p:cNvSpPr>
          <p:nvPr>
            <p:ph type="body" sz="half" idx="26" hasCustomPrompt="1"/>
          </p:nvPr>
        </p:nvSpPr>
        <p:spPr>
          <a:xfrm>
            <a:off x="5940000" y="8388000"/>
            <a:ext cx="3240000" cy="1368000"/>
          </a:xfrm>
          <a:solidFill>
            <a:srgbClr val="E6E6E6"/>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Oorzaak</a:t>
            </a:r>
          </a:p>
        </p:txBody>
      </p:sp>
      <p:sp>
        <p:nvSpPr>
          <p:cNvPr id="28" name="Tijdelijke aanduiding voor tekst 27">
            <a:extLst>
              <a:ext uri="{FF2B5EF4-FFF2-40B4-BE49-F238E27FC236}">
                <a16:creationId xmlns:a16="http://schemas.microsoft.com/office/drawing/2014/main" id="{1E868DF4-BF1F-6084-0839-D7456DB0B816}"/>
              </a:ext>
            </a:extLst>
          </p:cNvPr>
          <p:cNvSpPr>
            <a:spLocks noGrp="1"/>
          </p:cNvSpPr>
          <p:nvPr>
            <p:ph type="body" idx="29" hasCustomPrompt="1"/>
          </p:nvPr>
        </p:nvSpPr>
        <p:spPr>
          <a:xfrm>
            <a:off x="863350" y="1926000"/>
            <a:ext cx="13392650" cy="288000"/>
          </a:xfrm>
          <a:custGeom>
            <a:avLst/>
            <a:gdLst>
              <a:gd name="connsiteX0" fmla="*/ 0 w 13392650"/>
              <a:gd name="connsiteY0" fmla="*/ 0 h 288000"/>
              <a:gd name="connsiteX1" fmla="*/ 4608000 w 13392650"/>
              <a:gd name="connsiteY1" fmla="*/ 0 h 288000"/>
              <a:gd name="connsiteX2" fmla="*/ 4701473 w 13392650"/>
              <a:gd name="connsiteY2" fmla="*/ 0 h 288000"/>
              <a:gd name="connsiteX3" fmla="*/ 6264650 w 13392650"/>
              <a:gd name="connsiteY3" fmla="*/ 0 h 288000"/>
              <a:gd name="connsiteX4" fmla="*/ 7015536 w 13392650"/>
              <a:gd name="connsiteY4" fmla="*/ 0 h 288000"/>
              <a:gd name="connsiteX5" fmla="*/ 10872650 w 13392650"/>
              <a:gd name="connsiteY5" fmla="*/ 0 h 288000"/>
              <a:gd name="connsiteX6" fmla="*/ 10966123 w 13392650"/>
              <a:gd name="connsiteY6" fmla="*/ 0 h 288000"/>
              <a:gd name="connsiteX7" fmla="*/ 13280186 w 13392650"/>
              <a:gd name="connsiteY7" fmla="*/ 0 h 288000"/>
              <a:gd name="connsiteX8" fmla="*/ 13392650 w 13392650"/>
              <a:gd name="connsiteY8" fmla="*/ 112465 h 288000"/>
              <a:gd name="connsiteX9" fmla="*/ 13392650 w 13392650"/>
              <a:gd name="connsiteY9" fmla="*/ 288000 h 288000"/>
              <a:gd name="connsiteX10" fmla="*/ 10966123 w 13392650"/>
              <a:gd name="connsiteY10" fmla="*/ 288000 h 288000"/>
              <a:gd name="connsiteX11" fmla="*/ 10872650 w 13392650"/>
              <a:gd name="connsiteY11" fmla="*/ 288000 h 288000"/>
              <a:gd name="connsiteX12" fmla="*/ 7128000 w 13392650"/>
              <a:gd name="connsiteY12" fmla="*/ 288000 h 288000"/>
              <a:gd name="connsiteX13" fmla="*/ 6264650 w 13392650"/>
              <a:gd name="connsiteY13" fmla="*/ 288000 h 288000"/>
              <a:gd name="connsiteX14" fmla="*/ 4701473 w 13392650"/>
              <a:gd name="connsiteY14" fmla="*/ 288000 h 288000"/>
              <a:gd name="connsiteX15" fmla="*/ 4608000 w 13392650"/>
              <a:gd name="connsiteY15" fmla="*/ 288000 h 288000"/>
              <a:gd name="connsiteX16" fmla="*/ 0 w 13392650"/>
              <a:gd name="connsiteY16" fmla="*/ 288000 h 28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392650" h="288000">
                <a:moveTo>
                  <a:pt x="0" y="0"/>
                </a:moveTo>
                <a:lnTo>
                  <a:pt x="4608000" y="0"/>
                </a:lnTo>
                <a:lnTo>
                  <a:pt x="4701473" y="0"/>
                </a:lnTo>
                <a:lnTo>
                  <a:pt x="6264650" y="0"/>
                </a:lnTo>
                <a:lnTo>
                  <a:pt x="7015536" y="0"/>
                </a:lnTo>
                <a:lnTo>
                  <a:pt x="10872650" y="0"/>
                </a:lnTo>
                <a:lnTo>
                  <a:pt x="10966123" y="0"/>
                </a:lnTo>
                <a:lnTo>
                  <a:pt x="13280186" y="0"/>
                </a:lnTo>
                <a:lnTo>
                  <a:pt x="13392650" y="112465"/>
                </a:lnTo>
                <a:lnTo>
                  <a:pt x="13392650" y="288000"/>
                </a:lnTo>
                <a:lnTo>
                  <a:pt x="10966123" y="288000"/>
                </a:lnTo>
                <a:lnTo>
                  <a:pt x="10872650" y="288000"/>
                </a:lnTo>
                <a:lnTo>
                  <a:pt x="7128000" y="288000"/>
                </a:lnTo>
                <a:lnTo>
                  <a:pt x="6264650" y="288000"/>
                </a:lnTo>
                <a:lnTo>
                  <a:pt x="4701473" y="288000"/>
                </a:lnTo>
                <a:lnTo>
                  <a:pt x="4608000" y="288000"/>
                </a:lnTo>
                <a:lnTo>
                  <a:pt x="0" y="288000"/>
                </a:lnTo>
                <a:close/>
              </a:path>
            </a:pathLst>
          </a:custGeom>
          <a:solidFill>
            <a:schemeClr val="tx2"/>
          </a:solidFill>
        </p:spPr>
        <p:txBody>
          <a:bodyPr wrap="square" lIns="0" rIns="0" bIns="18000" anchor="ctr" anchorCtr="0">
            <a:noAutofit/>
          </a:bodyPr>
          <a:lstStyle>
            <a:lvl1pPr marL="0" indent="0" algn="ctr">
              <a:buNone/>
              <a:defRPr sz="1100" b="1">
                <a:solidFill>
                  <a:schemeClr val="bg1"/>
                </a:solidFill>
              </a:defRPr>
            </a:lvl1pPr>
            <a:lvl2pPr marL="323286" indent="0">
              <a:buNone/>
              <a:defRPr sz="1414" b="1"/>
            </a:lvl2pPr>
            <a:lvl3pPr marL="646572" indent="0">
              <a:buNone/>
              <a:defRPr sz="1273" b="1"/>
            </a:lvl3pPr>
            <a:lvl4pPr marL="969858" indent="0">
              <a:buNone/>
              <a:defRPr sz="1131" b="1"/>
            </a:lvl4pPr>
            <a:lvl5pPr marL="1293144" indent="0">
              <a:buNone/>
              <a:defRPr sz="1131" b="1"/>
            </a:lvl5pPr>
            <a:lvl6pPr marL="1616431" indent="0">
              <a:buNone/>
              <a:defRPr sz="1131" b="1"/>
            </a:lvl6pPr>
            <a:lvl7pPr marL="1939717" indent="0">
              <a:buNone/>
              <a:defRPr sz="1131" b="1"/>
            </a:lvl7pPr>
            <a:lvl8pPr marL="2263003" indent="0">
              <a:buNone/>
              <a:defRPr sz="1131" b="1"/>
            </a:lvl8pPr>
            <a:lvl9pPr marL="2586289" indent="0">
              <a:buNone/>
              <a:defRPr sz="1131" b="1"/>
            </a:lvl9pPr>
          </a:lstStyle>
          <a:p>
            <a:pPr lvl="0"/>
            <a:r>
              <a:rPr lang="nl-NL" dirty="0"/>
              <a:t>Klik om te bewerken</a:t>
            </a:r>
          </a:p>
        </p:txBody>
      </p:sp>
      <p:sp>
        <p:nvSpPr>
          <p:cNvPr id="3" name="Tijdelijke aanduiding voor tekst 2">
            <a:extLst>
              <a:ext uri="{FF2B5EF4-FFF2-40B4-BE49-F238E27FC236}">
                <a16:creationId xmlns:a16="http://schemas.microsoft.com/office/drawing/2014/main" id="{CF54AEC8-F7F7-2A97-DDF5-1E09F2999389}"/>
              </a:ext>
            </a:extLst>
          </p:cNvPr>
          <p:cNvSpPr>
            <a:spLocks noGrp="1"/>
          </p:cNvSpPr>
          <p:nvPr>
            <p:ph type="body" idx="30" hasCustomPrompt="1"/>
          </p:nvPr>
        </p:nvSpPr>
        <p:spPr>
          <a:xfrm>
            <a:off x="863350" y="3924001"/>
            <a:ext cx="13392000" cy="288000"/>
          </a:xfrm>
          <a:custGeom>
            <a:avLst/>
            <a:gdLst>
              <a:gd name="connsiteX0" fmla="*/ 0 w 13400463"/>
              <a:gd name="connsiteY0" fmla="*/ 0 h 288000"/>
              <a:gd name="connsiteX1" fmla="*/ 4608000 w 13400463"/>
              <a:gd name="connsiteY1" fmla="*/ 0 h 288000"/>
              <a:gd name="connsiteX2" fmla="*/ 4701473 w 13400463"/>
              <a:gd name="connsiteY2" fmla="*/ 0 h 288000"/>
              <a:gd name="connsiteX3" fmla="*/ 6272463 w 13400463"/>
              <a:gd name="connsiteY3" fmla="*/ 0 h 288000"/>
              <a:gd name="connsiteX4" fmla="*/ 7015536 w 13400463"/>
              <a:gd name="connsiteY4" fmla="*/ 0 h 288000"/>
              <a:gd name="connsiteX5" fmla="*/ 10880463 w 13400463"/>
              <a:gd name="connsiteY5" fmla="*/ 0 h 288000"/>
              <a:gd name="connsiteX6" fmla="*/ 10973936 w 13400463"/>
              <a:gd name="connsiteY6" fmla="*/ 0 h 288000"/>
              <a:gd name="connsiteX7" fmla="*/ 13287999 w 13400463"/>
              <a:gd name="connsiteY7" fmla="*/ 0 h 288000"/>
              <a:gd name="connsiteX8" fmla="*/ 13400463 w 13400463"/>
              <a:gd name="connsiteY8" fmla="*/ 112465 h 288000"/>
              <a:gd name="connsiteX9" fmla="*/ 13400463 w 13400463"/>
              <a:gd name="connsiteY9" fmla="*/ 288000 h 288000"/>
              <a:gd name="connsiteX10" fmla="*/ 10973936 w 13400463"/>
              <a:gd name="connsiteY10" fmla="*/ 288000 h 288000"/>
              <a:gd name="connsiteX11" fmla="*/ 10880463 w 13400463"/>
              <a:gd name="connsiteY11" fmla="*/ 288000 h 288000"/>
              <a:gd name="connsiteX12" fmla="*/ 7128000 w 13400463"/>
              <a:gd name="connsiteY12" fmla="*/ 288000 h 288000"/>
              <a:gd name="connsiteX13" fmla="*/ 6272463 w 13400463"/>
              <a:gd name="connsiteY13" fmla="*/ 288000 h 288000"/>
              <a:gd name="connsiteX14" fmla="*/ 4701473 w 13400463"/>
              <a:gd name="connsiteY14" fmla="*/ 288000 h 288000"/>
              <a:gd name="connsiteX15" fmla="*/ 4608000 w 13400463"/>
              <a:gd name="connsiteY15" fmla="*/ 288000 h 288000"/>
              <a:gd name="connsiteX16" fmla="*/ 0 w 13400463"/>
              <a:gd name="connsiteY16" fmla="*/ 288000 h 28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400463" h="288000">
                <a:moveTo>
                  <a:pt x="0" y="0"/>
                </a:moveTo>
                <a:lnTo>
                  <a:pt x="4608000" y="0"/>
                </a:lnTo>
                <a:lnTo>
                  <a:pt x="4701473" y="0"/>
                </a:lnTo>
                <a:lnTo>
                  <a:pt x="6272463" y="0"/>
                </a:lnTo>
                <a:lnTo>
                  <a:pt x="7015536" y="0"/>
                </a:lnTo>
                <a:lnTo>
                  <a:pt x="10880463" y="0"/>
                </a:lnTo>
                <a:lnTo>
                  <a:pt x="10973936" y="0"/>
                </a:lnTo>
                <a:lnTo>
                  <a:pt x="13287999" y="0"/>
                </a:lnTo>
                <a:lnTo>
                  <a:pt x="13400463" y="112465"/>
                </a:lnTo>
                <a:lnTo>
                  <a:pt x="13400463" y="288000"/>
                </a:lnTo>
                <a:lnTo>
                  <a:pt x="10973936" y="288000"/>
                </a:lnTo>
                <a:lnTo>
                  <a:pt x="10880463" y="288000"/>
                </a:lnTo>
                <a:lnTo>
                  <a:pt x="7128000" y="288000"/>
                </a:lnTo>
                <a:lnTo>
                  <a:pt x="6272463" y="288000"/>
                </a:lnTo>
                <a:lnTo>
                  <a:pt x="4701473" y="288000"/>
                </a:lnTo>
                <a:lnTo>
                  <a:pt x="4608000" y="288000"/>
                </a:lnTo>
                <a:lnTo>
                  <a:pt x="0" y="288000"/>
                </a:lnTo>
                <a:close/>
              </a:path>
            </a:pathLst>
          </a:custGeom>
          <a:solidFill>
            <a:schemeClr val="accent1"/>
          </a:solidFill>
        </p:spPr>
        <p:txBody>
          <a:bodyPr wrap="square" lIns="0" rIns="0" bIns="18000" anchor="ctr" anchorCtr="0">
            <a:noAutofit/>
          </a:bodyPr>
          <a:lstStyle>
            <a:lvl1pPr marL="0" indent="0" algn="ctr">
              <a:buNone/>
              <a:defRPr sz="1100" b="1">
                <a:solidFill>
                  <a:schemeClr val="bg1"/>
                </a:solidFill>
              </a:defRPr>
            </a:lvl1pPr>
            <a:lvl2pPr marL="323286" indent="0">
              <a:buNone/>
              <a:defRPr sz="1414" b="1"/>
            </a:lvl2pPr>
            <a:lvl3pPr marL="646572" indent="0">
              <a:buNone/>
              <a:defRPr sz="1273" b="1"/>
            </a:lvl3pPr>
            <a:lvl4pPr marL="969858" indent="0">
              <a:buNone/>
              <a:defRPr sz="1131" b="1"/>
            </a:lvl4pPr>
            <a:lvl5pPr marL="1293144" indent="0">
              <a:buNone/>
              <a:defRPr sz="1131" b="1"/>
            </a:lvl5pPr>
            <a:lvl6pPr marL="1616431" indent="0">
              <a:buNone/>
              <a:defRPr sz="1131" b="1"/>
            </a:lvl6pPr>
            <a:lvl7pPr marL="1939717" indent="0">
              <a:buNone/>
              <a:defRPr sz="1131" b="1"/>
            </a:lvl7pPr>
            <a:lvl8pPr marL="2263003" indent="0">
              <a:buNone/>
              <a:defRPr sz="1131" b="1"/>
            </a:lvl8pPr>
            <a:lvl9pPr marL="2586289" indent="0">
              <a:buNone/>
              <a:defRPr sz="1131" b="1"/>
            </a:lvl9pPr>
          </a:lstStyle>
          <a:p>
            <a:pPr lvl="0"/>
            <a:r>
              <a:rPr lang="nl-NL" dirty="0"/>
              <a:t>Klik om te bewerken</a:t>
            </a:r>
          </a:p>
        </p:txBody>
      </p:sp>
      <p:sp>
        <p:nvSpPr>
          <p:cNvPr id="8" name="Tijdelijke aanduiding voor tekst 7">
            <a:extLst>
              <a:ext uri="{FF2B5EF4-FFF2-40B4-BE49-F238E27FC236}">
                <a16:creationId xmlns:a16="http://schemas.microsoft.com/office/drawing/2014/main" id="{64882DFA-94B0-770C-BC95-5912F2CD5419}"/>
              </a:ext>
            </a:extLst>
          </p:cNvPr>
          <p:cNvSpPr>
            <a:spLocks noGrp="1"/>
          </p:cNvSpPr>
          <p:nvPr>
            <p:ph type="body" idx="31" hasCustomPrompt="1"/>
          </p:nvPr>
        </p:nvSpPr>
        <p:spPr>
          <a:xfrm>
            <a:off x="863350" y="5904000"/>
            <a:ext cx="13400463" cy="288000"/>
          </a:xfrm>
          <a:custGeom>
            <a:avLst/>
            <a:gdLst>
              <a:gd name="connsiteX0" fmla="*/ 0 w 13400463"/>
              <a:gd name="connsiteY0" fmla="*/ 0 h 288000"/>
              <a:gd name="connsiteX1" fmla="*/ 4608000 w 13400463"/>
              <a:gd name="connsiteY1" fmla="*/ 0 h 288000"/>
              <a:gd name="connsiteX2" fmla="*/ 4701473 w 13400463"/>
              <a:gd name="connsiteY2" fmla="*/ 0 h 288000"/>
              <a:gd name="connsiteX3" fmla="*/ 6272463 w 13400463"/>
              <a:gd name="connsiteY3" fmla="*/ 0 h 288000"/>
              <a:gd name="connsiteX4" fmla="*/ 7015536 w 13400463"/>
              <a:gd name="connsiteY4" fmla="*/ 0 h 288000"/>
              <a:gd name="connsiteX5" fmla="*/ 10880463 w 13400463"/>
              <a:gd name="connsiteY5" fmla="*/ 0 h 288000"/>
              <a:gd name="connsiteX6" fmla="*/ 10973936 w 13400463"/>
              <a:gd name="connsiteY6" fmla="*/ 0 h 288000"/>
              <a:gd name="connsiteX7" fmla="*/ 13287999 w 13400463"/>
              <a:gd name="connsiteY7" fmla="*/ 0 h 288000"/>
              <a:gd name="connsiteX8" fmla="*/ 13400463 w 13400463"/>
              <a:gd name="connsiteY8" fmla="*/ 112465 h 288000"/>
              <a:gd name="connsiteX9" fmla="*/ 13400463 w 13400463"/>
              <a:gd name="connsiteY9" fmla="*/ 288000 h 288000"/>
              <a:gd name="connsiteX10" fmla="*/ 10973936 w 13400463"/>
              <a:gd name="connsiteY10" fmla="*/ 288000 h 288000"/>
              <a:gd name="connsiteX11" fmla="*/ 10880463 w 13400463"/>
              <a:gd name="connsiteY11" fmla="*/ 288000 h 288000"/>
              <a:gd name="connsiteX12" fmla="*/ 7128000 w 13400463"/>
              <a:gd name="connsiteY12" fmla="*/ 288000 h 288000"/>
              <a:gd name="connsiteX13" fmla="*/ 6272463 w 13400463"/>
              <a:gd name="connsiteY13" fmla="*/ 288000 h 288000"/>
              <a:gd name="connsiteX14" fmla="*/ 4701473 w 13400463"/>
              <a:gd name="connsiteY14" fmla="*/ 288000 h 288000"/>
              <a:gd name="connsiteX15" fmla="*/ 4608000 w 13400463"/>
              <a:gd name="connsiteY15" fmla="*/ 288000 h 288000"/>
              <a:gd name="connsiteX16" fmla="*/ 0 w 13400463"/>
              <a:gd name="connsiteY16" fmla="*/ 288000 h 28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400463" h="288000">
                <a:moveTo>
                  <a:pt x="0" y="0"/>
                </a:moveTo>
                <a:lnTo>
                  <a:pt x="4608000" y="0"/>
                </a:lnTo>
                <a:lnTo>
                  <a:pt x="4701473" y="0"/>
                </a:lnTo>
                <a:lnTo>
                  <a:pt x="6272463" y="0"/>
                </a:lnTo>
                <a:lnTo>
                  <a:pt x="7015536" y="0"/>
                </a:lnTo>
                <a:lnTo>
                  <a:pt x="10880463" y="0"/>
                </a:lnTo>
                <a:lnTo>
                  <a:pt x="10973936" y="0"/>
                </a:lnTo>
                <a:lnTo>
                  <a:pt x="13287999" y="0"/>
                </a:lnTo>
                <a:lnTo>
                  <a:pt x="13400463" y="112465"/>
                </a:lnTo>
                <a:lnTo>
                  <a:pt x="13400463" y="288000"/>
                </a:lnTo>
                <a:lnTo>
                  <a:pt x="10973936" y="288000"/>
                </a:lnTo>
                <a:lnTo>
                  <a:pt x="10880463" y="288000"/>
                </a:lnTo>
                <a:lnTo>
                  <a:pt x="7128000" y="288000"/>
                </a:lnTo>
                <a:lnTo>
                  <a:pt x="6272463" y="288000"/>
                </a:lnTo>
                <a:lnTo>
                  <a:pt x="4701473" y="288000"/>
                </a:lnTo>
                <a:lnTo>
                  <a:pt x="4608000" y="288000"/>
                </a:lnTo>
                <a:lnTo>
                  <a:pt x="0" y="288000"/>
                </a:lnTo>
                <a:close/>
              </a:path>
            </a:pathLst>
          </a:custGeom>
          <a:solidFill>
            <a:schemeClr val="accent4"/>
          </a:solidFill>
        </p:spPr>
        <p:txBody>
          <a:bodyPr wrap="square" lIns="0" rIns="0" bIns="18000" anchor="ctr" anchorCtr="0">
            <a:noAutofit/>
          </a:bodyPr>
          <a:lstStyle>
            <a:lvl1pPr marL="0" indent="0" algn="ctr">
              <a:buNone/>
              <a:defRPr sz="1100" b="1">
                <a:solidFill>
                  <a:schemeClr val="bg1"/>
                </a:solidFill>
              </a:defRPr>
            </a:lvl1pPr>
            <a:lvl2pPr marL="323286" indent="0">
              <a:buNone/>
              <a:defRPr sz="1414" b="1"/>
            </a:lvl2pPr>
            <a:lvl3pPr marL="646572" indent="0">
              <a:buNone/>
              <a:defRPr sz="1273" b="1"/>
            </a:lvl3pPr>
            <a:lvl4pPr marL="969858" indent="0">
              <a:buNone/>
              <a:defRPr sz="1131" b="1"/>
            </a:lvl4pPr>
            <a:lvl5pPr marL="1293144" indent="0">
              <a:buNone/>
              <a:defRPr sz="1131" b="1"/>
            </a:lvl5pPr>
            <a:lvl6pPr marL="1616431" indent="0">
              <a:buNone/>
              <a:defRPr sz="1131" b="1"/>
            </a:lvl6pPr>
            <a:lvl7pPr marL="1939717" indent="0">
              <a:buNone/>
              <a:defRPr sz="1131" b="1"/>
            </a:lvl7pPr>
            <a:lvl8pPr marL="2263003" indent="0">
              <a:buNone/>
              <a:defRPr sz="1131" b="1"/>
            </a:lvl8pPr>
            <a:lvl9pPr marL="2586289" indent="0">
              <a:buNone/>
              <a:defRPr sz="1131" b="1"/>
            </a:lvl9pPr>
          </a:lstStyle>
          <a:p>
            <a:pPr lvl="0"/>
            <a:r>
              <a:rPr lang="nl-NL" dirty="0"/>
              <a:t>Klik om te bewerken</a:t>
            </a:r>
          </a:p>
        </p:txBody>
      </p:sp>
      <p:sp>
        <p:nvSpPr>
          <p:cNvPr id="13" name="Tijdelijke aanduiding voor tekst 12">
            <a:extLst>
              <a:ext uri="{FF2B5EF4-FFF2-40B4-BE49-F238E27FC236}">
                <a16:creationId xmlns:a16="http://schemas.microsoft.com/office/drawing/2014/main" id="{993F673C-4DA9-949B-3344-73D447082DF3}"/>
              </a:ext>
            </a:extLst>
          </p:cNvPr>
          <p:cNvSpPr>
            <a:spLocks noGrp="1"/>
          </p:cNvSpPr>
          <p:nvPr>
            <p:ph type="body" idx="32" hasCustomPrompt="1"/>
          </p:nvPr>
        </p:nvSpPr>
        <p:spPr>
          <a:xfrm>
            <a:off x="863350" y="7920000"/>
            <a:ext cx="13400463" cy="288000"/>
          </a:xfrm>
          <a:custGeom>
            <a:avLst/>
            <a:gdLst>
              <a:gd name="connsiteX0" fmla="*/ 0 w 13400463"/>
              <a:gd name="connsiteY0" fmla="*/ 0 h 288000"/>
              <a:gd name="connsiteX1" fmla="*/ 4608000 w 13400463"/>
              <a:gd name="connsiteY1" fmla="*/ 0 h 288000"/>
              <a:gd name="connsiteX2" fmla="*/ 4701473 w 13400463"/>
              <a:gd name="connsiteY2" fmla="*/ 0 h 288000"/>
              <a:gd name="connsiteX3" fmla="*/ 6272463 w 13400463"/>
              <a:gd name="connsiteY3" fmla="*/ 0 h 288000"/>
              <a:gd name="connsiteX4" fmla="*/ 7015536 w 13400463"/>
              <a:gd name="connsiteY4" fmla="*/ 0 h 288000"/>
              <a:gd name="connsiteX5" fmla="*/ 10880463 w 13400463"/>
              <a:gd name="connsiteY5" fmla="*/ 0 h 288000"/>
              <a:gd name="connsiteX6" fmla="*/ 10973936 w 13400463"/>
              <a:gd name="connsiteY6" fmla="*/ 0 h 288000"/>
              <a:gd name="connsiteX7" fmla="*/ 13287999 w 13400463"/>
              <a:gd name="connsiteY7" fmla="*/ 0 h 288000"/>
              <a:gd name="connsiteX8" fmla="*/ 13400463 w 13400463"/>
              <a:gd name="connsiteY8" fmla="*/ 112465 h 288000"/>
              <a:gd name="connsiteX9" fmla="*/ 13400463 w 13400463"/>
              <a:gd name="connsiteY9" fmla="*/ 288000 h 288000"/>
              <a:gd name="connsiteX10" fmla="*/ 10973936 w 13400463"/>
              <a:gd name="connsiteY10" fmla="*/ 288000 h 288000"/>
              <a:gd name="connsiteX11" fmla="*/ 10880463 w 13400463"/>
              <a:gd name="connsiteY11" fmla="*/ 288000 h 288000"/>
              <a:gd name="connsiteX12" fmla="*/ 7128000 w 13400463"/>
              <a:gd name="connsiteY12" fmla="*/ 288000 h 288000"/>
              <a:gd name="connsiteX13" fmla="*/ 6272463 w 13400463"/>
              <a:gd name="connsiteY13" fmla="*/ 288000 h 288000"/>
              <a:gd name="connsiteX14" fmla="*/ 4701473 w 13400463"/>
              <a:gd name="connsiteY14" fmla="*/ 288000 h 288000"/>
              <a:gd name="connsiteX15" fmla="*/ 4608000 w 13400463"/>
              <a:gd name="connsiteY15" fmla="*/ 288000 h 288000"/>
              <a:gd name="connsiteX16" fmla="*/ 0 w 13400463"/>
              <a:gd name="connsiteY16" fmla="*/ 288000 h 28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400463" h="288000">
                <a:moveTo>
                  <a:pt x="0" y="0"/>
                </a:moveTo>
                <a:lnTo>
                  <a:pt x="4608000" y="0"/>
                </a:lnTo>
                <a:lnTo>
                  <a:pt x="4701473" y="0"/>
                </a:lnTo>
                <a:lnTo>
                  <a:pt x="6272463" y="0"/>
                </a:lnTo>
                <a:lnTo>
                  <a:pt x="7015536" y="0"/>
                </a:lnTo>
                <a:lnTo>
                  <a:pt x="10880463" y="0"/>
                </a:lnTo>
                <a:lnTo>
                  <a:pt x="10973936" y="0"/>
                </a:lnTo>
                <a:lnTo>
                  <a:pt x="13287999" y="0"/>
                </a:lnTo>
                <a:lnTo>
                  <a:pt x="13400463" y="112465"/>
                </a:lnTo>
                <a:lnTo>
                  <a:pt x="13400463" y="288000"/>
                </a:lnTo>
                <a:lnTo>
                  <a:pt x="10973936" y="288000"/>
                </a:lnTo>
                <a:lnTo>
                  <a:pt x="10880463" y="288000"/>
                </a:lnTo>
                <a:lnTo>
                  <a:pt x="7128000" y="288000"/>
                </a:lnTo>
                <a:lnTo>
                  <a:pt x="6272463" y="288000"/>
                </a:lnTo>
                <a:lnTo>
                  <a:pt x="4701473" y="288000"/>
                </a:lnTo>
                <a:lnTo>
                  <a:pt x="4608000" y="288000"/>
                </a:lnTo>
                <a:lnTo>
                  <a:pt x="0" y="288000"/>
                </a:lnTo>
                <a:close/>
              </a:path>
            </a:pathLst>
          </a:custGeom>
          <a:solidFill>
            <a:schemeClr val="accent6"/>
          </a:solidFill>
        </p:spPr>
        <p:txBody>
          <a:bodyPr wrap="square" lIns="0" rIns="0" bIns="18000" anchor="ctr" anchorCtr="0">
            <a:noAutofit/>
          </a:bodyPr>
          <a:lstStyle>
            <a:lvl1pPr marL="0" indent="0" algn="ctr">
              <a:buNone/>
              <a:defRPr sz="1100" b="1">
                <a:solidFill>
                  <a:schemeClr val="bg1"/>
                </a:solidFill>
              </a:defRPr>
            </a:lvl1pPr>
            <a:lvl2pPr marL="323286" indent="0">
              <a:buNone/>
              <a:defRPr sz="1414" b="1"/>
            </a:lvl2pPr>
            <a:lvl3pPr marL="646572" indent="0">
              <a:buNone/>
              <a:defRPr sz="1273" b="1"/>
            </a:lvl3pPr>
            <a:lvl4pPr marL="969858" indent="0">
              <a:buNone/>
              <a:defRPr sz="1131" b="1"/>
            </a:lvl4pPr>
            <a:lvl5pPr marL="1293144" indent="0">
              <a:buNone/>
              <a:defRPr sz="1131" b="1"/>
            </a:lvl5pPr>
            <a:lvl6pPr marL="1616431" indent="0">
              <a:buNone/>
              <a:defRPr sz="1131" b="1"/>
            </a:lvl6pPr>
            <a:lvl7pPr marL="1939717" indent="0">
              <a:buNone/>
              <a:defRPr sz="1131" b="1"/>
            </a:lvl7pPr>
            <a:lvl8pPr marL="2263003" indent="0">
              <a:buNone/>
              <a:defRPr sz="1131" b="1"/>
            </a:lvl8pPr>
            <a:lvl9pPr marL="2586289" indent="0">
              <a:buNone/>
              <a:defRPr sz="1131" b="1"/>
            </a:lvl9pPr>
          </a:lstStyle>
          <a:p>
            <a:pPr lvl="0"/>
            <a:r>
              <a:rPr lang="nl-NL" dirty="0"/>
              <a:t>Klik om te bewerken</a:t>
            </a:r>
          </a:p>
        </p:txBody>
      </p:sp>
    </p:spTree>
    <p:extLst>
      <p:ext uri="{BB962C8B-B14F-4D97-AF65-F5344CB8AC3E}">
        <p14:creationId xmlns:p14="http://schemas.microsoft.com/office/powerpoint/2010/main" val="1614404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len 1">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C3A6A22-B27F-C847-B844-E4B4E809C1A0}" type="datetimeFigureOut">
              <a:rPr lang="nl-NL" smtClean="0"/>
              <a:t>24-3-2023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051DF8-406B-5242-9A38-0E89485B35FF}" type="slidenum">
              <a:rPr lang="nl-NL" smtClean="0"/>
              <a:t>‹nr.›</a:t>
            </a:fld>
            <a:endParaRPr lang="nl-NL"/>
          </a:p>
        </p:txBody>
      </p:sp>
      <p:sp>
        <p:nvSpPr>
          <p:cNvPr id="8" name="Text Placeholder 3">
            <a:extLst>
              <a:ext uri="{FF2B5EF4-FFF2-40B4-BE49-F238E27FC236}">
                <a16:creationId xmlns:a16="http://schemas.microsoft.com/office/drawing/2014/main" id="{132E86BD-B5C1-E932-4DE8-10883B577644}"/>
              </a:ext>
            </a:extLst>
          </p:cNvPr>
          <p:cNvSpPr>
            <a:spLocks noGrp="1"/>
          </p:cNvSpPr>
          <p:nvPr>
            <p:ph type="body" sz="half" idx="13"/>
          </p:nvPr>
        </p:nvSpPr>
        <p:spPr>
          <a:xfrm>
            <a:off x="863999" y="2412000"/>
            <a:ext cx="2376000" cy="1800000"/>
          </a:xfrm>
          <a:solidFill>
            <a:srgbClr val="FBEAD9"/>
          </a:solidFill>
          <a:ln>
            <a:solidFill>
              <a:srgbClr val="FBEAD9"/>
            </a:solidFill>
          </a:ln>
        </p:spPr>
        <p:txBody>
          <a:bodyPr lIns="648000" tIns="162000" rIns="7200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9" name="Text Placeholder 2">
            <a:extLst>
              <a:ext uri="{FF2B5EF4-FFF2-40B4-BE49-F238E27FC236}">
                <a16:creationId xmlns:a16="http://schemas.microsoft.com/office/drawing/2014/main" id="{8E875F47-A4A7-E301-6BE5-AAE5D86D9693}"/>
              </a:ext>
            </a:extLst>
          </p:cNvPr>
          <p:cNvSpPr>
            <a:spLocks noGrp="1"/>
          </p:cNvSpPr>
          <p:nvPr>
            <p:ph type="body" idx="1" hasCustomPrompt="1"/>
          </p:nvPr>
        </p:nvSpPr>
        <p:spPr>
          <a:xfrm>
            <a:off x="864000" y="1944000"/>
            <a:ext cx="2376000" cy="288000"/>
          </a:xfrm>
          <a:solidFill>
            <a:schemeClr val="accent1"/>
          </a:solidFill>
        </p:spPr>
        <p:txBody>
          <a:bodyPr lIns="648000" bIns="18000" anchor="ctr" anchorCtr="0"/>
          <a:lstStyle>
            <a:lvl1pPr marL="0" indent="0">
              <a:buNone/>
              <a:defRPr sz="1100" b="1">
                <a:solidFill>
                  <a:schemeClr val="bg1"/>
                </a:solidFill>
              </a:defRPr>
            </a:lvl1pPr>
            <a:lvl2pPr marL="323286" indent="0">
              <a:buNone/>
              <a:defRPr sz="1414" b="1"/>
            </a:lvl2pPr>
            <a:lvl3pPr marL="646572" indent="0">
              <a:buNone/>
              <a:defRPr sz="1273" b="1"/>
            </a:lvl3pPr>
            <a:lvl4pPr marL="969858" indent="0">
              <a:buNone/>
              <a:defRPr sz="1131" b="1"/>
            </a:lvl4pPr>
            <a:lvl5pPr marL="1293144" indent="0">
              <a:buNone/>
              <a:defRPr sz="1131" b="1"/>
            </a:lvl5pPr>
            <a:lvl6pPr marL="1616431" indent="0">
              <a:buNone/>
              <a:defRPr sz="1131" b="1"/>
            </a:lvl6pPr>
            <a:lvl7pPr marL="1939717" indent="0">
              <a:buNone/>
              <a:defRPr sz="1131" b="1"/>
            </a:lvl7pPr>
            <a:lvl8pPr marL="2263003" indent="0">
              <a:buNone/>
              <a:defRPr sz="1131" b="1"/>
            </a:lvl8pPr>
            <a:lvl9pPr marL="2586289" indent="0">
              <a:buNone/>
              <a:defRPr sz="1131" b="1"/>
            </a:lvl9pPr>
          </a:lstStyle>
          <a:p>
            <a:pPr lvl="0"/>
            <a:r>
              <a:rPr lang="nl-NL" dirty="0"/>
              <a:t>Klik om te bewerken</a:t>
            </a:r>
          </a:p>
        </p:txBody>
      </p:sp>
      <p:sp>
        <p:nvSpPr>
          <p:cNvPr id="10" name="Text Placeholder 2">
            <a:extLst>
              <a:ext uri="{FF2B5EF4-FFF2-40B4-BE49-F238E27FC236}">
                <a16:creationId xmlns:a16="http://schemas.microsoft.com/office/drawing/2014/main" id="{55B441B4-62E5-AF07-0E5F-0EC6E172DC85}"/>
              </a:ext>
            </a:extLst>
          </p:cNvPr>
          <p:cNvSpPr>
            <a:spLocks noGrp="1"/>
          </p:cNvSpPr>
          <p:nvPr>
            <p:ph type="body" idx="14" hasCustomPrompt="1"/>
          </p:nvPr>
        </p:nvSpPr>
        <p:spPr>
          <a:xfrm>
            <a:off x="3240000" y="1944000"/>
            <a:ext cx="5508000" cy="288000"/>
          </a:xfrm>
          <a:solidFill>
            <a:schemeClr val="tx2"/>
          </a:solidFill>
        </p:spPr>
        <p:txBody>
          <a:bodyPr lIns="180000" bIns="18000" anchor="ctr" anchorCtr="0"/>
          <a:lstStyle>
            <a:lvl1pPr marL="0" indent="0">
              <a:buNone/>
              <a:defRPr sz="1100" b="1">
                <a:solidFill>
                  <a:schemeClr val="bg1"/>
                </a:solidFill>
              </a:defRPr>
            </a:lvl1pPr>
            <a:lvl2pPr marL="323286" indent="0">
              <a:buNone/>
              <a:defRPr sz="1414" b="1"/>
            </a:lvl2pPr>
            <a:lvl3pPr marL="646572" indent="0">
              <a:buNone/>
              <a:defRPr sz="1273" b="1"/>
            </a:lvl3pPr>
            <a:lvl4pPr marL="969858" indent="0">
              <a:buNone/>
              <a:defRPr sz="1131" b="1"/>
            </a:lvl4pPr>
            <a:lvl5pPr marL="1293144" indent="0">
              <a:buNone/>
              <a:defRPr sz="1131" b="1"/>
            </a:lvl5pPr>
            <a:lvl6pPr marL="1616431" indent="0">
              <a:buNone/>
              <a:defRPr sz="1131" b="1"/>
            </a:lvl6pPr>
            <a:lvl7pPr marL="1939717" indent="0">
              <a:buNone/>
              <a:defRPr sz="1131" b="1"/>
            </a:lvl7pPr>
            <a:lvl8pPr marL="2263003" indent="0">
              <a:buNone/>
              <a:defRPr sz="1131" b="1"/>
            </a:lvl8pPr>
            <a:lvl9pPr marL="2586289" indent="0">
              <a:buNone/>
              <a:defRPr sz="1131" b="1"/>
            </a:lvl9pPr>
          </a:lstStyle>
          <a:p>
            <a:pPr lvl="0"/>
            <a:r>
              <a:rPr lang="nl-NL" dirty="0"/>
              <a:t>Klik om te bewerken</a:t>
            </a:r>
          </a:p>
        </p:txBody>
      </p:sp>
      <p:sp>
        <p:nvSpPr>
          <p:cNvPr id="14" name="Text Placeholder 3">
            <a:extLst>
              <a:ext uri="{FF2B5EF4-FFF2-40B4-BE49-F238E27FC236}">
                <a16:creationId xmlns:a16="http://schemas.microsoft.com/office/drawing/2014/main" id="{08B39F38-9EE9-1363-84E9-288A21123BD5}"/>
              </a:ext>
            </a:extLst>
          </p:cNvPr>
          <p:cNvSpPr>
            <a:spLocks noGrp="1"/>
          </p:cNvSpPr>
          <p:nvPr>
            <p:ph type="body" sz="half" idx="16"/>
          </p:nvPr>
        </p:nvSpPr>
        <p:spPr>
          <a:xfrm>
            <a:off x="3240000" y="2421631"/>
            <a:ext cx="5508000" cy="1800000"/>
          </a:xfrm>
          <a:solidFill>
            <a:schemeClr val="bg1"/>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15" name="Text Placeholder 3">
            <a:extLst>
              <a:ext uri="{FF2B5EF4-FFF2-40B4-BE49-F238E27FC236}">
                <a16:creationId xmlns:a16="http://schemas.microsoft.com/office/drawing/2014/main" id="{601AF769-251B-9F48-3CC8-2FE6D5A1ABFF}"/>
              </a:ext>
            </a:extLst>
          </p:cNvPr>
          <p:cNvSpPr>
            <a:spLocks noGrp="1"/>
          </p:cNvSpPr>
          <p:nvPr>
            <p:ph type="body" sz="half" idx="17"/>
          </p:nvPr>
        </p:nvSpPr>
        <p:spPr>
          <a:xfrm>
            <a:off x="8748000" y="2421631"/>
            <a:ext cx="5508000" cy="1800000"/>
          </a:xfrm>
          <a:solidFill>
            <a:schemeClr val="accent5">
              <a:lumMod val="20000"/>
              <a:lumOff val="80000"/>
            </a:schemeClr>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16" name="Text Placeholder 3">
            <a:extLst>
              <a:ext uri="{FF2B5EF4-FFF2-40B4-BE49-F238E27FC236}">
                <a16:creationId xmlns:a16="http://schemas.microsoft.com/office/drawing/2014/main" id="{A2819FD7-DF0C-D524-BA4E-014CC2513D23}"/>
              </a:ext>
            </a:extLst>
          </p:cNvPr>
          <p:cNvSpPr>
            <a:spLocks noGrp="1"/>
          </p:cNvSpPr>
          <p:nvPr>
            <p:ph type="body" sz="half" idx="18"/>
          </p:nvPr>
        </p:nvSpPr>
        <p:spPr>
          <a:xfrm>
            <a:off x="863999" y="4392000"/>
            <a:ext cx="2376000" cy="1800000"/>
          </a:xfrm>
          <a:solidFill>
            <a:schemeClr val="accent1">
              <a:lumMod val="20000"/>
              <a:lumOff val="80000"/>
            </a:schemeClr>
          </a:solidFill>
          <a:ln>
            <a:solidFill>
              <a:srgbClr val="FBEAD9"/>
            </a:solidFill>
          </a:ln>
        </p:spPr>
        <p:txBody>
          <a:bodyPr lIns="648000" tIns="162000" rIns="7200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17" name="Text Placeholder 3">
            <a:extLst>
              <a:ext uri="{FF2B5EF4-FFF2-40B4-BE49-F238E27FC236}">
                <a16:creationId xmlns:a16="http://schemas.microsoft.com/office/drawing/2014/main" id="{DBAD29DC-B34A-9199-9250-C5895A1428A5}"/>
              </a:ext>
            </a:extLst>
          </p:cNvPr>
          <p:cNvSpPr>
            <a:spLocks noGrp="1"/>
          </p:cNvSpPr>
          <p:nvPr>
            <p:ph type="body" sz="half" idx="19"/>
          </p:nvPr>
        </p:nvSpPr>
        <p:spPr>
          <a:xfrm>
            <a:off x="3239999" y="4391997"/>
            <a:ext cx="5508000" cy="1800000"/>
          </a:xfrm>
          <a:solidFill>
            <a:srgbClr val="EBF8F4"/>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a:t>Klikken om de tekststijl van het model te bewerken</a:t>
            </a:r>
          </a:p>
        </p:txBody>
      </p:sp>
      <p:sp>
        <p:nvSpPr>
          <p:cNvPr id="18" name="Text Placeholder 3">
            <a:extLst>
              <a:ext uri="{FF2B5EF4-FFF2-40B4-BE49-F238E27FC236}">
                <a16:creationId xmlns:a16="http://schemas.microsoft.com/office/drawing/2014/main" id="{1717B71F-E279-9EE7-E7C7-A8C1D52C6D65}"/>
              </a:ext>
            </a:extLst>
          </p:cNvPr>
          <p:cNvSpPr>
            <a:spLocks noGrp="1"/>
          </p:cNvSpPr>
          <p:nvPr>
            <p:ph type="body" sz="half" idx="20"/>
          </p:nvPr>
        </p:nvSpPr>
        <p:spPr>
          <a:xfrm>
            <a:off x="8747998" y="4391994"/>
            <a:ext cx="5507351" cy="1800000"/>
          </a:xfrm>
          <a:solidFill>
            <a:srgbClr val="D9EBF7"/>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a:t>Klikken om de tekststijl van het model te bewerken</a:t>
            </a:r>
          </a:p>
        </p:txBody>
      </p:sp>
      <p:sp>
        <p:nvSpPr>
          <p:cNvPr id="3" name="Title 1">
            <a:extLst>
              <a:ext uri="{FF2B5EF4-FFF2-40B4-BE49-F238E27FC236}">
                <a16:creationId xmlns:a16="http://schemas.microsoft.com/office/drawing/2014/main" id="{8FC35BD5-0B6B-B803-62E8-ACBB317C976D}"/>
              </a:ext>
            </a:extLst>
          </p:cNvPr>
          <p:cNvSpPr>
            <a:spLocks noGrp="1"/>
          </p:cNvSpPr>
          <p:nvPr>
            <p:ph type="title"/>
          </p:nvPr>
        </p:nvSpPr>
        <p:spPr>
          <a:xfrm>
            <a:off x="1511999" y="720001"/>
            <a:ext cx="12744000" cy="432000"/>
          </a:xfrm>
        </p:spPr>
        <p:txBody>
          <a:bodyPr/>
          <a:lstStyle/>
          <a:p>
            <a:r>
              <a:rPr lang="nl-NL" dirty="0"/>
              <a:t>Klik om stijl te bewerken</a:t>
            </a:r>
            <a:endParaRPr lang="en-US" dirty="0"/>
          </a:p>
        </p:txBody>
      </p:sp>
      <p:sp>
        <p:nvSpPr>
          <p:cNvPr id="11" name="Text Placeholder 3">
            <a:extLst>
              <a:ext uri="{FF2B5EF4-FFF2-40B4-BE49-F238E27FC236}">
                <a16:creationId xmlns:a16="http://schemas.microsoft.com/office/drawing/2014/main" id="{8CD52F92-02A6-8D27-5C7A-C793DBC62B9A}"/>
              </a:ext>
            </a:extLst>
          </p:cNvPr>
          <p:cNvSpPr>
            <a:spLocks noGrp="1"/>
          </p:cNvSpPr>
          <p:nvPr>
            <p:ph type="body" sz="half" idx="2"/>
          </p:nvPr>
        </p:nvSpPr>
        <p:spPr>
          <a:xfrm>
            <a:off x="1512000" y="1260000"/>
            <a:ext cx="6047674" cy="505629"/>
          </a:xfrm>
        </p:spPr>
        <p:txBody>
          <a:bodyPr/>
          <a:lstStyle>
            <a:lvl1pPr marL="0" indent="0">
              <a:buNone/>
              <a:defRPr sz="900">
                <a:solidFill>
                  <a:schemeClr val="tx2"/>
                </a:solidFill>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19" name="Tijdelijke aanduiding voor tekst 18">
            <a:extLst>
              <a:ext uri="{FF2B5EF4-FFF2-40B4-BE49-F238E27FC236}">
                <a16:creationId xmlns:a16="http://schemas.microsoft.com/office/drawing/2014/main" id="{432361D9-F2DE-30B9-849F-F9A62CC5D87E}"/>
              </a:ext>
            </a:extLst>
          </p:cNvPr>
          <p:cNvSpPr>
            <a:spLocks noGrp="1"/>
          </p:cNvSpPr>
          <p:nvPr>
            <p:ph type="body" idx="15" hasCustomPrompt="1"/>
          </p:nvPr>
        </p:nvSpPr>
        <p:spPr>
          <a:xfrm>
            <a:off x="8748000" y="1944000"/>
            <a:ext cx="5507350" cy="288000"/>
          </a:xfrm>
          <a:custGeom>
            <a:avLst/>
            <a:gdLst>
              <a:gd name="connsiteX0" fmla="*/ 0 w 5507350"/>
              <a:gd name="connsiteY0" fmla="*/ 0 h 288000"/>
              <a:gd name="connsiteX1" fmla="*/ 2987350 w 5507350"/>
              <a:gd name="connsiteY1" fmla="*/ 0 h 288000"/>
              <a:gd name="connsiteX2" fmla="*/ 3439337 w 5507350"/>
              <a:gd name="connsiteY2" fmla="*/ 0 h 288000"/>
              <a:gd name="connsiteX3" fmla="*/ 5394886 w 5507350"/>
              <a:gd name="connsiteY3" fmla="*/ 0 h 288000"/>
              <a:gd name="connsiteX4" fmla="*/ 5507350 w 5507350"/>
              <a:gd name="connsiteY4" fmla="*/ 112465 h 288000"/>
              <a:gd name="connsiteX5" fmla="*/ 5507350 w 5507350"/>
              <a:gd name="connsiteY5" fmla="*/ 288000 h 288000"/>
              <a:gd name="connsiteX6" fmla="*/ 3600000 w 5507350"/>
              <a:gd name="connsiteY6" fmla="*/ 288000 h 288000"/>
              <a:gd name="connsiteX7" fmla="*/ 2987350 w 5507350"/>
              <a:gd name="connsiteY7" fmla="*/ 288000 h 288000"/>
              <a:gd name="connsiteX8" fmla="*/ 0 w 5507350"/>
              <a:gd name="connsiteY8" fmla="*/ 288000 h 28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07350" h="288000">
                <a:moveTo>
                  <a:pt x="0" y="0"/>
                </a:moveTo>
                <a:lnTo>
                  <a:pt x="2987350" y="0"/>
                </a:lnTo>
                <a:lnTo>
                  <a:pt x="3439337" y="0"/>
                </a:lnTo>
                <a:lnTo>
                  <a:pt x="5394886" y="0"/>
                </a:lnTo>
                <a:lnTo>
                  <a:pt x="5507350" y="112465"/>
                </a:lnTo>
                <a:lnTo>
                  <a:pt x="5507350" y="288000"/>
                </a:lnTo>
                <a:lnTo>
                  <a:pt x="3600000" y="288000"/>
                </a:lnTo>
                <a:lnTo>
                  <a:pt x="2987350" y="288000"/>
                </a:lnTo>
                <a:lnTo>
                  <a:pt x="0" y="288000"/>
                </a:lnTo>
                <a:close/>
              </a:path>
            </a:pathLst>
          </a:custGeom>
          <a:solidFill>
            <a:schemeClr val="accent4"/>
          </a:solidFill>
        </p:spPr>
        <p:txBody>
          <a:bodyPr wrap="square" lIns="180000" bIns="18000" anchor="ctr" anchorCtr="0">
            <a:noAutofit/>
          </a:bodyPr>
          <a:lstStyle>
            <a:lvl1pPr marL="0" indent="0">
              <a:buNone/>
              <a:defRPr sz="1100" b="1">
                <a:solidFill>
                  <a:schemeClr val="bg1"/>
                </a:solidFill>
              </a:defRPr>
            </a:lvl1pPr>
            <a:lvl2pPr marL="323286" indent="0">
              <a:buNone/>
              <a:defRPr sz="1414" b="1"/>
            </a:lvl2pPr>
            <a:lvl3pPr marL="646572" indent="0">
              <a:buNone/>
              <a:defRPr sz="1273" b="1"/>
            </a:lvl3pPr>
            <a:lvl4pPr marL="969858" indent="0">
              <a:buNone/>
              <a:defRPr sz="1131" b="1"/>
            </a:lvl4pPr>
            <a:lvl5pPr marL="1293144" indent="0">
              <a:buNone/>
              <a:defRPr sz="1131" b="1"/>
            </a:lvl5pPr>
            <a:lvl6pPr marL="1616431" indent="0">
              <a:buNone/>
              <a:defRPr sz="1131" b="1"/>
            </a:lvl6pPr>
            <a:lvl7pPr marL="1939717" indent="0">
              <a:buNone/>
              <a:defRPr sz="1131" b="1"/>
            </a:lvl7pPr>
            <a:lvl8pPr marL="2263003" indent="0">
              <a:buNone/>
              <a:defRPr sz="1131" b="1"/>
            </a:lvl8pPr>
            <a:lvl9pPr marL="2586289" indent="0">
              <a:buNone/>
              <a:defRPr sz="1131" b="1"/>
            </a:lvl9pPr>
          </a:lstStyle>
          <a:p>
            <a:pPr lvl="0"/>
            <a:r>
              <a:rPr lang="nl-NL" dirty="0"/>
              <a:t>Klik om te bewerken</a:t>
            </a:r>
          </a:p>
        </p:txBody>
      </p:sp>
      <p:sp>
        <p:nvSpPr>
          <p:cNvPr id="20" name="Text Placeholder 3">
            <a:extLst>
              <a:ext uri="{FF2B5EF4-FFF2-40B4-BE49-F238E27FC236}">
                <a16:creationId xmlns:a16="http://schemas.microsoft.com/office/drawing/2014/main" id="{41830CB7-36FB-8C2B-680A-AABB69251C69}"/>
              </a:ext>
            </a:extLst>
          </p:cNvPr>
          <p:cNvSpPr>
            <a:spLocks noGrp="1"/>
          </p:cNvSpPr>
          <p:nvPr>
            <p:ph type="body" sz="half" idx="21"/>
          </p:nvPr>
        </p:nvSpPr>
        <p:spPr>
          <a:xfrm>
            <a:off x="863999" y="6372000"/>
            <a:ext cx="2376000" cy="1800000"/>
          </a:xfrm>
          <a:solidFill>
            <a:srgbClr val="F6D4B2"/>
          </a:solidFill>
        </p:spPr>
        <p:txBody>
          <a:bodyPr lIns="648000" tIns="162000" rIns="7200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1" name="Text Placeholder 3">
            <a:extLst>
              <a:ext uri="{FF2B5EF4-FFF2-40B4-BE49-F238E27FC236}">
                <a16:creationId xmlns:a16="http://schemas.microsoft.com/office/drawing/2014/main" id="{97913EF2-4B13-ACF9-98DC-EDA101ADC1DB}"/>
              </a:ext>
            </a:extLst>
          </p:cNvPr>
          <p:cNvSpPr>
            <a:spLocks noGrp="1"/>
          </p:cNvSpPr>
          <p:nvPr>
            <p:ph type="body" sz="half" idx="22"/>
          </p:nvPr>
        </p:nvSpPr>
        <p:spPr>
          <a:xfrm>
            <a:off x="3239999" y="6372000"/>
            <a:ext cx="5508000" cy="1800000"/>
          </a:xfrm>
          <a:solidFill>
            <a:srgbClr val="D6F1E9"/>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2" name="Text Placeholder 3">
            <a:extLst>
              <a:ext uri="{FF2B5EF4-FFF2-40B4-BE49-F238E27FC236}">
                <a16:creationId xmlns:a16="http://schemas.microsoft.com/office/drawing/2014/main" id="{82AD1969-FD03-B224-4191-129AABF2B261}"/>
              </a:ext>
            </a:extLst>
          </p:cNvPr>
          <p:cNvSpPr>
            <a:spLocks noGrp="1"/>
          </p:cNvSpPr>
          <p:nvPr>
            <p:ph type="body" sz="half" idx="23"/>
          </p:nvPr>
        </p:nvSpPr>
        <p:spPr>
          <a:xfrm>
            <a:off x="8747998" y="6372000"/>
            <a:ext cx="5507351" cy="1800000"/>
          </a:xfrm>
          <a:solidFill>
            <a:srgbClr val="B2D7EE"/>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Tree>
    <p:extLst>
      <p:ext uri="{BB962C8B-B14F-4D97-AF65-F5344CB8AC3E}">
        <p14:creationId xmlns:p14="http://schemas.microsoft.com/office/powerpoint/2010/main" val="208287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elen 2">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C3A6A22-B27F-C847-B844-E4B4E809C1A0}" type="datetimeFigureOut">
              <a:rPr lang="nl-NL" smtClean="0"/>
              <a:t>24-3-2023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051DF8-406B-5242-9A38-0E89485B35FF}" type="slidenum">
              <a:rPr lang="nl-NL" smtClean="0"/>
              <a:t>‹nr.›</a:t>
            </a:fld>
            <a:endParaRPr lang="nl-NL"/>
          </a:p>
        </p:txBody>
      </p:sp>
      <p:sp>
        <p:nvSpPr>
          <p:cNvPr id="8" name="Text Placeholder 3">
            <a:extLst>
              <a:ext uri="{FF2B5EF4-FFF2-40B4-BE49-F238E27FC236}">
                <a16:creationId xmlns:a16="http://schemas.microsoft.com/office/drawing/2014/main" id="{132E86BD-B5C1-E932-4DE8-10883B577644}"/>
              </a:ext>
            </a:extLst>
          </p:cNvPr>
          <p:cNvSpPr>
            <a:spLocks noGrp="1"/>
          </p:cNvSpPr>
          <p:nvPr>
            <p:ph type="body" sz="half" idx="13"/>
          </p:nvPr>
        </p:nvSpPr>
        <p:spPr>
          <a:xfrm>
            <a:off x="864000" y="2412000"/>
            <a:ext cx="2376000" cy="864000"/>
          </a:xfrm>
          <a:solidFill>
            <a:srgbClr val="F6D4B2"/>
          </a:solidFill>
        </p:spPr>
        <p:txBody>
          <a:bodyPr lIns="648000" tIns="162000" rIns="7200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14" name="Text Placeholder 3">
            <a:extLst>
              <a:ext uri="{FF2B5EF4-FFF2-40B4-BE49-F238E27FC236}">
                <a16:creationId xmlns:a16="http://schemas.microsoft.com/office/drawing/2014/main" id="{08B39F38-9EE9-1363-84E9-288A21123BD5}"/>
              </a:ext>
            </a:extLst>
          </p:cNvPr>
          <p:cNvSpPr>
            <a:spLocks noGrp="1"/>
          </p:cNvSpPr>
          <p:nvPr>
            <p:ph type="body" sz="half" idx="16"/>
          </p:nvPr>
        </p:nvSpPr>
        <p:spPr>
          <a:xfrm>
            <a:off x="3240000" y="2412000"/>
            <a:ext cx="11015349" cy="864000"/>
          </a:xfrm>
          <a:solidFill>
            <a:srgbClr val="D9EBF7"/>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11" name="Tijdelijke aanduiding voor tekst 10">
            <a:extLst>
              <a:ext uri="{FF2B5EF4-FFF2-40B4-BE49-F238E27FC236}">
                <a16:creationId xmlns:a16="http://schemas.microsoft.com/office/drawing/2014/main" id="{1F525343-7213-017C-E8A8-9E74E8DAC0C8}"/>
              </a:ext>
            </a:extLst>
          </p:cNvPr>
          <p:cNvSpPr>
            <a:spLocks noGrp="1"/>
          </p:cNvSpPr>
          <p:nvPr>
            <p:ph type="body" idx="1" hasCustomPrompt="1"/>
          </p:nvPr>
        </p:nvSpPr>
        <p:spPr>
          <a:xfrm>
            <a:off x="863999" y="1944000"/>
            <a:ext cx="13391349" cy="288000"/>
          </a:xfrm>
          <a:custGeom>
            <a:avLst/>
            <a:gdLst>
              <a:gd name="connsiteX0" fmla="*/ 0 w 13391349"/>
              <a:gd name="connsiteY0" fmla="*/ 0 h 288000"/>
              <a:gd name="connsiteX1" fmla="*/ 2376001 w 13391349"/>
              <a:gd name="connsiteY1" fmla="*/ 0 h 288000"/>
              <a:gd name="connsiteX2" fmla="*/ 2666009 w 13391349"/>
              <a:gd name="connsiteY2" fmla="*/ 0 h 288000"/>
              <a:gd name="connsiteX3" fmla="*/ 5976001 w 13391349"/>
              <a:gd name="connsiteY3" fmla="*/ 0 h 288000"/>
              <a:gd name="connsiteX4" fmla="*/ 6318124 w 13391349"/>
              <a:gd name="connsiteY4" fmla="*/ 0 h 288000"/>
              <a:gd name="connsiteX5" fmla="*/ 8351349 w 13391349"/>
              <a:gd name="connsiteY5" fmla="*/ 0 h 288000"/>
              <a:gd name="connsiteX6" fmla="*/ 9415338 w 13391349"/>
              <a:gd name="connsiteY6" fmla="*/ 0 h 288000"/>
              <a:gd name="connsiteX7" fmla="*/ 10871349 w 13391349"/>
              <a:gd name="connsiteY7" fmla="*/ 0 h 288000"/>
              <a:gd name="connsiteX8" fmla="*/ 11110835 w 13391349"/>
              <a:gd name="connsiteY8" fmla="*/ 0 h 288000"/>
              <a:gd name="connsiteX9" fmla="*/ 13278885 w 13391349"/>
              <a:gd name="connsiteY9" fmla="*/ 0 h 288000"/>
              <a:gd name="connsiteX10" fmla="*/ 13391349 w 13391349"/>
              <a:gd name="connsiteY10" fmla="*/ 112465 h 288000"/>
              <a:gd name="connsiteX11" fmla="*/ 13391349 w 13391349"/>
              <a:gd name="connsiteY11" fmla="*/ 288000 h 288000"/>
              <a:gd name="connsiteX12" fmla="*/ 11110835 w 13391349"/>
              <a:gd name="connsiteY12" fmla="*/ 288000 h 288000"/>
              <a:gd name="connsiteX13" fmla="*/ 10871349 w 13391349"/>
              <a:gd name="connsiteY13" fmla="*/ 288000 h 288000"/>
              <a:gd name="connsiteX14" fmla="*/ 9576001 w 13391349"/>
              <a:gd name="connsiteY14" fmla="*/ 288000 h 288000"/>
              <a:gd name="connsiteX15" fmla="*/ 8351349 w 13391349"/>
              <a:gd name="connsiteY15" fmla="*/ 288000 h 288000"/>
              <a:gd name="connsiteX16" fmla="*/ 6318124 w 13391349"/>
              <a:gd name="connsiteY16" fmla="*/ 288000 h 288000"/>
              <a:gd name="connsiteX17" fmla="*/ 5976001 w 13391349"/>
              <a:gd name="connsiteY17" fmla="*/ 288000 h 288000"/>
              <a:gd name="connsiteX18" fmla="*/ 2666009 w 13391349"/>
              <a:gd name="connsiteY18" fmla="*/ 288000 h 288000"/>
              <a:gd name="connsiteX19" fmla="*/ 2376001 w 13391349"/>
              <a:gd name="connsiteY19" fmla="*/ 288000 h 288000"/>
              <a:gd name="connsiteX20" fmla="*/ 0 w 13391349"/>
              <a:gd name="connsiteY20" fmla="*/ 288000 h 28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391349" h="288000">
                <a:moveTo>
                  <a:pt x="0" y="0"/>
                </a:moveTo>
                <a:lnTo>
                  <a:pt x="2376001" y="0"/>
                </a:lnTo>
                <a:lnTo>
                  <a:pt x="2666009" y="0"/>
                </a:lnTo>
                <a:lnTo>
                  <a:pt x="5976001" y="0"/>
                </a:lnTo>
                <a:lnTo>
                  <a:pt x="6318124" y="0"/>
                </a:lnTo>
                <a:lnTo>
                  <a:pt x="8351349" y="0"/>
                </a:lnTo>
                <a:lnTo>
                  <a:pt x="9415338" y="0"/>
                </a:lnTo>
                <a:lnTo>
                  <a:pt x="10871349" y="0"/>
                </a:lnTo>
                <a:lnTo>
                  <a:pt x="11110835" y="0"/>
                </a:lnTo>
                <a:lnTo>
                  <a:pt x="13278885" y="0"/>
                </a:lnTo>
                <a:lnTo>
                  <a:pt x="13391349" y="112465"/>
                </a:lnTo>
                <a:lnTo>
                  <a:pt x="13391349" y="288000"/>
                </a:lnTo>
                <a:lnTo>
                  <a:pt x="11110835" y="288000"/>
                </a:lnTo>
                <a:lnTo>
                  <a:pt x="10871349" y="288000"/>
                </a:lnTo>
                <a:lnTo>
                  <a:pt x="9576001" y="288000"/>
                </a:lnTo>
                <a:lnTo>
                  <a:pt x="8351349" y="288000"/>
                </a:lnTo>
                <a:lnTo>
                  <a:pt x="6318124" y="288000"/>
                </a:lnTo>
                <a:lnTo>
                  <a:pt x="5976001" y="288000"/>
                </a:lnTo>
                <a:lnTo>
                  <a:pt x="2666009" y="288000"/>
                </a:lnTo>
                <a:lnTo>
                  <a:pt x="2376001" y="288000"/>
                </a:lnTo>
                <a:lnTo>
                  <a:pt x="0" y="288000"/>
                </a:lnTo>
                <a:close/>
              </a:path>
            </a:pathLst>
          </a:custGeom>
          <a:solidFill>
            <a:schemeClr val="accent1"/>
          </a:solidFill>
        </p:spPr>
        <p:txBody>
          <a:bodyPr wrap="square" lIns="648000" bIns="18000" anchor="ctr" anchorCtr="0">
            <a:noAutofit/>
          </a:bodyPr>
          <a:lstStyle>
            <a:lvl1pPr marL="0" indent="0">
              <a:buNone/>
              <a:defRPr sz="1100" b="1">
                <a:solidFill>
                  <a:schemeClr val="bg1"/>
                </a:solidFill>
              </a:defRPr>
            </a:lvl1pPr>
            <a:lvl2pPr marL="323286" indent="0">
              <a:buNone/>
              <a:defRPr sz="1414" b="1"/>
            </a:lvl2pPr>
            <a:lvl3pPr marL="646572" indent="0">
              <a:buNone/>
              <a:defRPr sz="1273" b="1"/>
            </a:lvl3pPr>
            <a:lvl4pPr marL="969858" indent="0">
              <a:buNone/>
              <a:defRPr sz="1131" b="1"/>
            </a:lvl4pPr>
            <a:lvl5pPr marL="1293144" indent="0">
              <a:buNone/>
              <a:defRPr sz="1131" b="1"/>
            </a:lvl5pPr>
            <a:lvl6pPr marL="1616431" indent="0">
              <a:buNone/>
              <a:defRPr sz="1131" b="1"/>
            </a:lvl6pPr>
            <a:lvl7pPr marL="1939717" indent="0">
              <a:buNone/>
              <a:defRPr sz="1131" b="1"/>
            </a:lvl7pPr>
            <a:lvl8pPr marL="2263003" indent="0">
              <a:buNone/>
              <a:defRPr sz="1131" b="1"/>
            </a:lvl8pPr>
            <a:lvl9pPr marL="2586289" indent="0">
              <a:buNone/>
              <a:defRPr sz="1131" b="1"/>
            </a:lvl9pPr>
          </a:lstStyle>
          <a:p>
            <a:pPr lvl="0"/>
            <a:r>
              <a:rPr lang="nl-NL" dirty="0"/>
              <a:t>Klik om te bewerken</a:t>
            </a:r>
          </a:p>
        </p:txBody>
      </p:sp>
      <p:sp>
        <p:nvSpPr>
          <p:cNvPr id="20" name="Text Placeholder 3">
            <a:extLst>
              <a:ext uri="{FF2B5EF4-FFF2-40B4-BE49-F238E27FC236}">
                <a16:creationId xmlns:a16="http://schemas.microsoft.com/office/drawing/2014/main" id="{2F80C60D-CAF3-83FA-6886-F4AC9B533623}"/>
              </a:ext>
            </a:extLst>
          </p:cNvPr>
          <p:cNvSpPr>
            <a:spLocks noGrp="1"/>
          </p:cNvSpPr>
          <p:nvPr>
            <p:ph type="body" sz="half" idx="17"/>
          </p:nvPr>
        </p:nvSpPr>
        <p:spPr>
          <a:xfrm>
            <a:off x="864000" y="3456000"/>
            <a:ext cx="2376000" cy="864000"/>
          </a:xfrm>
          <a:solidFill>
            <a:srgbClr val="F6D4B2"/>
          </a:solidFill>
        </p:spPr>
        <p:txBody>
          <a:bodyPr lIns="648000" tIns="162000" rIns="7200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1" name="Text Placeholder 3">
            <a:extLst>
              <a:ext uri="{FF2B5EF4-FFF2-40B4-BE49-F238E27FC236}">
                <a16:creationId xmlns:a16="http://schemas.microsoft.com/office/drawing/2014/main" id="{69BB93FD-1BCE-8671-C623-6F053B0A864B}"/>
              </a:ext>
            </a:extLst>
          </p:cNvPr>
          <p:cNvSpPr>
            <a:spLocks noGrp="1"/>
          </p:cNvSpPr>
          <p:nvPr>
            <p:ph type="body" sz="half" idx="18"/>
          </p:nvPr>
        </p:nvSpPr>
        <p:spPr>
          <a:xfrm>
            <a:off x="3240000" y="3456000"/>
            <a:ext cx="11015348" cy="864000"/>
          </a:xfrm>
          <a:solidFill>
            <a:srgbClr val="D9EBF7"/>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a:t>Klikken om de tekststijl van het model te bewerken</a:t>
            </a:r>
          </a:p>
        </p:txBody>
      </p:sp>
      <p:sp>
        <p:nvSpPr>
          <p:cNvPr id="22" name="Text Placeholder 3">
            <a:extLst>
              <a:ext uri="{FF2B5EF4-FFF2-40B4-BE49-F238E27FC236}">
                <a16:creationId xmlns:a16="http://schemas.microsoft.com/office/drawing/2014/main" id="{8A82AD05-2E2C-10C0-837E-0E941065571E}"/>
              </a:ext>
            </a:extLst>
          </p:cNvPr>
          <p:cNvSpPr>
            <a:spLocks noGrp="1"/>
          </p:cNvSpPr>
          <p:nvPr>
            <p:ph type="body" sz="half" idx="19"/>
          </p:nvPr>
        </p:nvSpPr>
        <p:spPr>
          <a:xfrm>
            <a:off x="864000" y="4500000"/>
            <a:ext cx="2376000" cy="864000"/>
          </a:xfrm>
          <a:solidFill>
            <a:srgbClr val="F6D4B2"/>
          </a:solidFill>
        </p:spPr>
        <p:txBody>
          <a:bodyPr lIns="648000" tIns="162000" rIns="7200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3" name="Text Placeholder 3">
            <a:extLst>
              <a:ext uri="{FF2B5EF4-FFF2-40B4-BE49-F238E27FC236}">
                <a16:creationId xmlns:a16="http://schemas.microsoft.com/office/drawing/2014/main" id="{2DBDAFA1-1F53-A8C9-5447-750466B6D38E}"/>
              </a:ext>
            </a:extLst>
          </p:cNvPr>
          <p:cNvSpPr>
            <a:spLocks noGrp="1"/>
          </p:cNvSpPr>
          <p:nvPr>
            <p:ph type="body" sz="half" idx="20"/>
          </p:nvPr>
        </p:nvSpPr>
        <p:spPr>
          <a:xfrm>
            <a:off x="3240000" y="4500000"/>
            <a:ext cx="11015348" cy="864000"/>
          </a:xfrm>
          <a:solidFill>
            <a:srgbClr val="D9EBF7"/>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a:t>Klikken om de tekststijl van het model te bewerken</a:t>
            </a:r>
          </a:p>
        </p:txBody>
      </p:sp>
      <p:sp>
        <p:nvSpPr>
          <p:cNvPr id="24" name="Text Placeholder 3">
            <a:extLst>
              <a:ext uri="{FF2B5EF4-FFF2-40B4-BE49-F238E27FC236}">
                <a16:creationId xmlns:a16="http://schemas.microsoft.com/office/drawing/2014/main" id="{34CEDD7F-527B-50EF-803D-B2BDB0F673B1}"/>
              </a:ext>
            </a:extLst>
          </p:cNvPr>
          <p:cNvSpPr>
            <a:spLocks noGrp="1"/>
          </p:cNvSpPr>
          <p:nvPr>
            <p:ph type="body" sz="half" idx="21"/>
          </p:nvPr>
        </p:nvSpPr>
        <p:spPr>
          <a:xfrm>
            <a:off x="864000" y="5544000"/>
            <a:ext cx="2376000" cy="864000"/>
          </a:xfrm>
          <a:solidFill>
            <a:srgbClr val="F6D4B2"/>
          </a:solidFill>
        </p:spPr>
        <p:txBody>
          <a:bodyPr lIns="648000" tIns="162000" rIns="7200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5" name="Text Placeholder 3">
            <a:extLst>
              <a:ext uri="{FF2B5EF4-FFF2-40B4-BE49-F238E27FC236}">
                <a16:creationId xmlns:a16="http://schemas.microsoft.com/office/drawing/2014/main" id="{6EC80FC3-E095-D15C-AF62-17196129EEE9}"/>
              </a:ext>
            </a:extLst>
          </p:cNvPr>
          <p:cNvSpPr>
            <a:spLocks noGrp="1"/>
          </p:cNvSpPr>
          <p:nvPr>
            <p:ph type="body" sz="half" idx="22"/>
          </p:nvPr>
        </p:nvSpPr>
        <p:spPr>
          <a:xfrm>
            <a:off x="3240000" y="5544000"/>
            <a:ext cx="11015348" cy="864000"/>
          </a:xfrm>
          <a:solidFill>
            <a:srgbClr val="D9EBF7"/>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a:t>Klikken om de tekststijl van het model te bewerken</a:t>
            </a:r>
          </a:p>
        </p:txBody>
      </p:sp>
      <p:sp>
        <p:nvSpPr>
          <p:cNvPr id="26" name="Text Placeholder 3">
            <a:extLst>
              <a:ext uri="{FF2B5EF4-FFF2-40B4-BE49-F238E27FC236}">
                <a16:creationId xmlns:a16="http://schemas.microsoft.com/office/drawing/2014/main" id="{AEC5BD65-C461-CEF5-1F8A-25F96E11EC9A}"/>
              </a:ext>
            </a:extLst>
          </p:cNvPr>
          <p:cNvSpPr>
            <a:spLocks noGrp="1"/>
          </p:cNvSpPr>
          <p:nvPr>
            <p:ph type="body" sz="half" idx="23"/>
          </p:nvPr>
        </p:nvSpPr>
        <p:spPr>
          <a:xfrm>
            <a:off x="864000" y="6588000"/>
            <a:ext cx="2376000" cy="864000"/>
          </a:xfrm>
          <a:solidFill>
            <a:srgbClr val="F6D4B2"/>
          </a:solidFill>
        </p:spPr>
        <p:txBody>
          <a:bodyPr lIns="648000" tIns="162000" rIns="7200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a:t>Klikken om de tekststijl van het model te bewerken</a:t>
            </a:r>
          </a:p>
        </p:txBody>
      </p:sp>
      <p:sp>
        <p:nvSpPr>
          <p:cNvPr id="27" name="Text Placeholder 3">
            <a:extLst>
              <a:ext uri="{FF2B5EF4-FFF2-40B4-BE49-F238E27FC236}">
                <a16:creationId xmlns:a16="http://schemas.microsoft.com/office/drawing/2014/main" id="{CC360A49-8786-66B2-D0E1-519327D6CDA2}"/>
              </a:ext>
            </a:extLst>
          </p:cNvPr>
          <p:cNvSpPr>
            <a:spLocks noGrp="1"/>
          </p:cNvSpPr>
          <p:nvPr>
            <p:ph type="body" sz="half" idx="24"/>
          </p:nvPr>
        </p:nvSpPr>
        <p:spPr>
          <a:xfrm>
            <a:off x="3240000" y="6588000"/>
            <a:ext cx="11015348" cy="864000"/>
          </a:xfrm>
          <a:solidFill>
            <a:srgbClr val="D9EBF7"/>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8" name="Text Placeholder 3">
            <a:extLst>
              <a:ext uri="{FF2B5EF4-FFF2-40B4-BE49-F238E27FC236}">
                <a16:creationId xmlns:a16="http://schemas.microsoft.com/office/drawing/2014/main" id="{E36ED1DD-2944-2944-9E95-5AAABCF57891}"/>
              </a:ext>
            </a:extLst>
          </p:cNvPr>
          <p:cNvSpPr>
            <a:spLocks noGrp="1"/>
          </p:cNvSpPr>
          <p:nvPr>
            <p:ph type="body" sz="half" idx="25"/>
          </p:nvPr>
        </p:nvSpPr>
        <p:spPr>
          <a:xfrm>
            <a:off x="864000" y="7632000"/>
            <a:ext cx="2376000" cy="864000"/>
          </a:xfrm>
          <a:solidFill>
            <a:srgbClr val="F6D4B2"/>
          </a:solidFill>
        </p:spPr>
        <p:txBody>
          <a:bodyPr lIns="648000" tIns="162000" rIns="7200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a:t>Klikken om de tekststijl van het model te bewerken</a:t>
            </a:r>
          </a:p>
        </p:txBody>
      </p:sp>
      <p:sp>
        <p:nvSpPr>
          <p:cNvPr id="29" name="Text Placeholder 3">
            <a:extLst>
              <a:ext uri="{FF2B5EF4-FFF2-40B4-BE49-F238E27FC236}">
                <a16:creationId xmlns:a16="http://schemas.microsoft.com/office/drawing/2014/main" id="{3C16B7C2-8709-ADFD-38B8-835C3552C4E5}"/>
              </a:ext>
            </a:extLst>
          </p:cNvPr>
          <p:cNvSpPr>
            <a:spLocks noGrp="1"/>
          </p:cNvSpPr>
          <p:nvPr>
            <p:ph type="body" sz="half" idx="26"/>
          </p:nvPr>
        </p:nvSpPr>
        <p:spPr>
          <a:xfrm>
            <a:off x="3240000" y="7632000"/>
            <a:ext cx="11015348" cy="864000"/>
          </a:xfrm>
          <a:solidFill>
            <a:srgbClr val="D9EBF7"/>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30" name="Text Placeholder 3">
            <a:extLst>
              <a:ext uri="{FF2B5EF4-FFF2-40B4-BE49-F238E27FC236}">
                <a16:creationId xmlns:a16="http://schemas.microsoft.com/office/drawing/2014/main" id="{80D5AA26-996C-01A2-8918-B8BA834025D9}"/>
              </a:ext>
            </a:extLst>
          </p:cNvPr>
          <p:cNvSpPr>
            <a:spLocks noGrp="1"/>
          </p:cNvSpPr>
          <p:nvPr>
            <p:ph type="body" sz="half" idx="27"/>
          </p:nvPr>
        </p:nvSpPr>
        <p:spPr>
          <a:xfrm>
            <a:off x="864000" y="8676000"/>
            <a:ext cx="2376000" cy="864000"/>
          </a:xfrm>
          <a:solidFill>
            <a:srgbClr val="F6D4B2"/>
          </a:solidFill>
        </p:spPr>
        <p:txBody>
          <a:bodyPr lIns="648000" tIns="162000" rIns="7200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31" name="Text Placeholder 3">
            <a:extLst>
              <a:ext uri="{FF2B5EF4-FFF2-40B4-BE49-F238E27FC236}">
                <a16:creationId xmlns:a16="http://schemas.microsoft.com/office/drawing/2014/main" id="{2569AAE8-42BB-DC19-4D05-860025BE9064}"/>
              </a:ext>
            </a:extLst>
          </p:cNvPr>
          <p:cNvSpPr>
            <a:spLocks noGrp="1"/>
          </p:cNvSpPr>
          <p:nvPr>
            <p:ph type="body" sz="half" idx="28"/>
          </p:nvPr>
        </p:nvSpPr>
        <p:spPr>
          <a:xfrm>
            <a:off x="3240000" y="8676000"/>
            <a:ext cx="11015348" cy="864000"/>
          </a:xfrm>
          <a:solidFill>
            <a:srgbClr val="D9EBF7"/>
          </a:solidFill>
        </p:spPr>
        <p:txBody>
          <a:bodyPr lIns="180000" tIns="162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9" name="Title 1">
            <a:extLst>
              <a:ext uri="{FF2B5EF4-FFF2-40B4-BE49-F238E27FC236}">
                <a16:creationId xmlns:a16="http://schemas.microsoft.com/office/drawing/2014/main" id="{E12CE282-B1BC-7405-7F5E-7CDC8B753B58}"/>
              </a:ext>
            </a:extLst>
          </p:cNvPr>
          <p:cNvSpPr>
            <a:spLocks noGrp="1"/>
          </p:cNvSpPr>
          <p:nvPr>
            <p:ph type="title"/>
          </p:nvPr>
        </p:nvSpPr>
        <p:spPr>
          <a:xfrm>
            <a:off x="1511999" y="720001"/>
            <a:ext cx="12744000" cy="432000"/>
          </a:xfrm>
        </p:spPr>
        <p:txBody>
          <a:bodyPr/>
          <a:lstStyle/>
          <a:p>
            <a:r>
              <a:rPr lang="nl-NL" dirty="0"/>
              <a:t>Klik om stijl te bewerken</a:t>
            </a:r>
            <a:endParaRPr lang="en-US" dirty="0"/>
          </a:p>
        </p:txBody>
      </p:sp>
      <p:sp>
        <p:nvSpPr>
          <p:cNvPr id="10" name="Text Placeholder 3">
            <a:extLst>
              <a:ext uri="{FF2B5EF4-FFF2-40B4-BE49-F238E27FC236}">
                <a16:creationId xmlns:a16="http://schemas.microsoft.com/office/drawing/2014/main" id="{7EE35DB0-F989-DF7A-B369-9AB45E724305}"/>
              </a:ext>
            </a:extLst>
          </p:cNvPr>
          <p:cNvSpPr>
            <a:spLocks noGrp="1"/>
          </p:cNvSpPr>
          <p:nvPr>
            <p:ph type="body" sz="half" idx="2"/>
          </p:nvPr>
        </p:nvSpPr>
        <p:spPr>
          <a:xfrm>
            <a:off x="1512000" y="1260000"/>
            <a:ext cx="6047674" cy="505629"/>
          </a:xfrm>
        </p:spPr>
        <p:txBody>
          <a:bodyPr/>
          <a:lstStyle>
            <a:lvl1pPr marL="0" indent="0">
              <a:buNone/>
              <a:defRPr sz="900">
                <a:solidFill>
                  <a:schemeClr val="tx2"/>
                </a:solidFill>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Tree>
    <p:extLst>
      <p:ext uri="{BB962C8B-B14F-4D97-AF65-F5344CB8AC3E}">
        <p14:creationId xmlns:p14="http://schemas.microsoft.com/office/powerpoint/2010/main" val="2660354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kenboom">
    <p:spTree>
      <p:nvGrpSpPr>
        <p:cNvPr id="1" name=""/>
        <p:cNvGrpSpPr/>
        <p:nvPr/>
      </p:nvGrpSpPr>
      <p:grpSpPr>
        <a:xfrm>
          <a:off x="0" y="0"/>
          <a:ext cx="0" cy="0"/>
          <a:chOff x="0" y="0"/>
          <a:chExt cx="0" cy="0"/>
        </a:xfrm>
      </p:grpSpPr>
      <p:sp>
        <p:nvSpPr>
          <p:cNvPr id="38" name="Rechthoek 37">
            <a:extLst>
              <a:ext uri="{FF2B5EF4-FFF2-40B4-BE49-F238E27FC236}">
                <a16:creationId xmlns:a16="http://schemas.microsoft.com/office/drawing/2014/main" id="{F9669382-DFB0-748C-D892-91C8DF62FD38}"/>
              </a:ext>
            </a:extLst>
          </p:cNvPr>
          <p:cNvSpPr/>
          <p:nvPr userDrawn="1"/>
        </p:nvSpPr>
        <p:spPr>
          <a:xfrm>
            <a:off x="863346" y="7200000"/>
            <a:ext cx="13392646" cy="1260000"/>
          </a:xfrm>
          <a:prstGeom prst="rect">
            <a:avLst/>
          </a:prstGeom>
          <a:solidFill>
            <a:srgbClr val="E3DC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2053"/>
          </a:p>
        </p:txBody>
      </p:sp>
      <p:sp>
        <p:nvSpPr>
          <p:cNvPr id="33" name="Rechthoek 32">
            <a:extLst>
              <a:ext uri="{FF2B5EF4-FFF2-40B4-BE49-F238E27FC236}">
                <a16:creationId xmlns:a16="http://schemas.microsoft.com/office/drawing/2014/main" id="{B04A861C-75B5-4187-6284-E4497C4862D4}"/>
              </a:ext>
            </a:extLst>
          </p:cNvPr>
          <p:cNvSpPr/>
          <p:nvPr userDrawn="1"/>
        </p:nvSpPr>
        <p:spPr>
          <a:xfrm>
            <a:off x="863348" y="3240000"/>
            <a:ext cx="13392644" cy="1260000"/>
          </a:xfrm>
          <a:prstGeom prst="rect">
            <a:avLst/>
          </a:prstGeom>
          <a:solidFill>
            <a:srgbClr val="D9EB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2053"/>
          </a:p>
        </p:txBody>
      </p:sp>
      <p:sp>
        <p:nvSpPr>
          <p:cNvPr id="34" name="Rechthoek 33">
            <a:extLst>
              <a:ext uri="{FF2B5EF4-FFF2-40B4-BE49-F238E27FC236}">
                <a16:creationId xmlns:a16="http://schemas.microsoft.com/office/drawing/2014/main" id="{8C1548FA-B7A5-863B-C7D1-D64A16EB14C7}"/>
              </a:ext>
            </a:extLst>
          </p:cNvPr>
          <p:cNvSpPr/>
          <p:nvPr userDrawn="1"/>
        </p:nvSpPr>
        <p:spPr>
          <a:xfrm>
            <a:off x="863346" y="4500000"/>
            <a:ext cx="13392646" cy="1260000"/>
          </a:xfrm>
          <a:prstGeom prst="rect">
            <a:avLst/>
          </a:prstGeom>
          <a:solidFill>
            <a:schemeClr val="accent6">
              <a:lumMod val="20000"/>
              <a:lumOff val="80000"/>
              <a:alpha val="3011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2053"/>
          </a:p>
        </p:txBody>
      </p:sp>
      <p:sp>
        <p:nvSpPr>
          <p:cNvPr id="35" name="Rechthoek 34">
            <a:extLst>
              <a:ext uri="{FF2B5EF4-FFF2-40B4-BE49-F238E27FC236}">
                <a16:creationId xmlns:a16="http://schemas.microsoft.com/office/drawing/2014/main" id="{E5FE5449-DA8A-B083-4103-06A6C4C68CEF}"/>
              </a:ext>
            </a:extLst>
          </p:cNvPr>
          <p:cNvSpPr/>
          <p:nvPr userDrawn="1"/>
        </p:nvSpPr>
        <p:spPr>
          <a:xfrm>
            <a:off x="863348" y="5760000"/>
            <a:ext cx="13392646" cy="1260000"/>
          </a:xfrm>
          <a:prstGeom prst="rect">
            <a:avLst/>
          </a:prstGeom>
          <a:solidFill>
            <a:srgbClr val="EBF8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2053"/>
          </a:p>
        </p:txBody>
      </p:sp>
      <p:sp>
        <p:nvSpPr>
          <p:cNvPr id="40" name="Rechthoek 39">
            <a:extLst>
              <a:ext uri="{FF2B5EF4-FFF2-40B4-BE49-F238E27FC236}">
                <a16:creationId xmlns:a16="http://schemas.microsoft.com/office/drawing/2014/main" id="{BA6671CC-DEFF-121E-4BA6-91B93E005DBC}"/>
              </a:ext>
            </a:extLst>
          </p:cNvPr>
          <p:cNvSpPr/>
          <p:nvPr userDrawn="1"/>
        </p:nvSpPr>
        <p:spPr>
          <a:xfrm>
            <a:off x="863348" y="8640000"/>
            <a:ext cx="13392646" cy="10800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2053"/>
          </a:p>
        </p:txBody>
      </p:sp>
      <p:sp>
        <p:nvSpPr>
          <p:cNvPr id="37" name="Rechthoek 36">
            <a:extLst>
              <a:ext uri="{FF2B5EF4-FFF2-40B4-BE49-F238E27FC236}">
                <a16:creationId xmlns:a16="http://schemas.microsoft.com/office/drawing/2014/main" id="{B69B0DBA-9BD9-2D83-503E-08CC11DD0A6E}"/>
              </a:ext>
            </a:extLst>
          </p:cNvPr>
          <p:cNvSpPr/>
          <p:nvPr userDrawn="1"/>
        </p:nvSpPr>
        <p:spPr>
          <a:xfrm>
            <a:off x="863348" y="1980000"/>
            <a:ext cx="13392648" cy="1260000"/>
          </a:xfrm>
          <a:prstGeom prst="rect">
            <a:avLst/>
          </a:prstGeom>
          <a:solidFill>
            <a:schemeClr val="bg1">
              <a:lumMod val="95000"/>
              <a:alpha val="3014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2053"/>
          </a:p>
        </p:txBody>
      </p:sp>
      <p:sp>
        <p:nvSpPr>
          <p:cNvPr id="4" name="Date Placeholder 3"/>
          <p:cNvSpPr>
            <a:spLocks noGrp="1"/>
          </p:cNvSpPr>
          <p:nvPr>
            <p:ph type="dt" sz="half" idx="10"/>
          </p:nvPr>
        </p:nvSpPr>
        <p:spPr/>
        <p:txBody>
          <a:bodyPr/>
          <a:lstStyle/>
          <a:p>
            <a:fld id="{9C3A6A22-B27F-C847-B844-E4B4E809C1A0}" type="datetimeFigureOut">
              <a:rPr lang="nl-NL" smtClean="0"/>
              <a:t>24-3-2023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051DF8-406B-5242-9A38-0E89485B35FF}" type="slidenum">
              <a:rPr lang="nl-NL" smtClean="0"/>
              <a:t>‹nr.›</a:t>
            </a:fld>
            <a:endParaRPr lang="nl-NL"/>
          </a:p>
        </p:txBody>
      </p:sp>
      <p:sp>
        <p:nvSpPr>
          <p:cNvPr id="3" name="Text Placeholder 3">
            <a:extLst>
              <a:ext uri="{FF2B5EF4-FFF2-40B4-BE49-F238E27FC236}">
                <a16:creationId xmlns:a16="http://schemas.microsoft.com/office/drawing/2014/main" id="{D028AA53-6A16-3F89-56BC-88588ACE4771}"/>
              </a:ext>
            </a:extLst>
          </p:cNvPr>
          <p:cNvSpPr>
            <a:spLocks noGrp="1"/>
          </p:cNvSpPr>
          <p:nvPr>
            <p:ph type="body" sz="half" idx="19" hasCustomPrompt="1"/>
          </p:nvPr>
        </p:nvSpPr>
        <p:spPr>
          <a:xfrm>
            <a:off x="1512000" y="8820000"/>
            <a:ext cx="1800000" cy="468000"/>
          </a:xfrm>
          <a:noFill/>
        </p:spPr>
        <p:txBody>
          <a:bodyPr lIns="0" tIns="0" rIns="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 om de tekst te bewerken</a:t>
            </a:r>
          </a:p>
        </p:txBody>
      </p:sp>
      <p:sp>
        <p:nvSpPr>
          <p:cNvPr id="19" name="Text Placeholder 3">
            <a:extLst>
              <a:ext uri="{FF2B5EF4-FFF2-40B4-BE49-F238E27FC236}">
                <a16:creationId xmlns:a16="http://schemas.microsoft.com/office/drawing/2014/main" id="{85EFED7D-365A-F3E6-6298-CE27B5F20D4F}"/>
              </a:ext>
            </a:extLst>
          </p:cNvPr>
          <p:cNvSpPr>
            <a:spLocks noGrp="1"/>
          </p:cNvSpPr>
          <p:nvPr>
            <p:ph type="body" sz="half" idx="21"/>
          </p:nvPr>
        </p:nvSpPr>
        <p:spPr>
          <a:xfrm>
            <a:off x="5256000" y="2160000"/>
            <a:ext cx="6768000" cy="900000"/>
          </a:xfrm>
          <a:solidFill>
            <a:schemeClr val="accent1"/>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9" name="Text Placeholder 3">
            <a:extLst>
              <a:ext uri="{FF2B5EF4-FFF2-40B4-BE49-F238E27FC236}">
                <a16:creationId xmlns:a16="http://schemas.microsoft.com/office/drawing/2014/main" id="{0830DB92-53F3-2CA3-84BD-D9DCEB8D3307}"/>
              </a:ext>
            </a:extLst>
          </p:cNvPr>
          <p:cNvSpPr>
            <a:spLocks noGrp="1"/>
          </p:cNvSpPr>
          <p:nvPr>
            <p:ph type="body" sz="half" idx="31"/>
          </p:nvPr>
        </p:nvSpPr>
        <p:spPr>
          <a:xfrm>
            <a:off x="3377805" y="7380000"/>
            <a:ext cx="2304000" cy="900000"/>
          </a:xfrm>
          <a:solidFill>
            <a:schemeClr val="tx2"/>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30" name="Text Placeholder 3">
            <a:extLst>
              <a:ext uri="{FF2B5EF4-FFF2-40B4-BE49-F238E27FC236}">
                <a16:creationId xmlns:a16="http://schemas.microsoft.com/office/drawing/2014/main" id="{6329A68E-97BE-B431-DA36-E20190AB17B6}"/>
              </a:ext>
            </a:extLst>
          </p:cNvPr>
          <p:cNvSpPr>
            <a:spLocks noGrp="1"/>
          </p:cNvSpPr>
          <p:nvPr>
            <p:ph type="body" sz="half" idx="32"/>
          </p:nvPr>
        </p:nvSpPr>
        <p:spPr>
          <a:xfrm>
            <a:off x="11591997" y="7380000"/>
            <a:ext cx="2304000" cy="900000"/>
          </a:xfrm>
          <a:solidFill>
            <a:schemeClr val="tx2"/>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31" name="Text Placeholder 3">
            <a:extLst>
              <a:ext uri="{FF2B5EF4-FFF2-40B4-BE49-F238E27FC236}">
                <a16:creationId xmlns:a16="http://schemas.microsoft.com/office/drawing/2014/main" id="{63685CCA-A84F-3D01-4A9F-6B8D34E27668}"/>
              </a:ext>
            </a:extLst>
          </p:cNvPr>
          <p:cNvSpPr>
            <a:spLocks noGrp="1"/>
          </p:cNvSpPr>
          <p:nvPr>
            <p:ph type="body" sz="half" idx="33"/>
          </p:nvPr>
        </p:nvSpPr>
        <p:spPr>
          <a:xfrm>
            <a:off x="6095783" y="7380000"/>
            <a:ext cx="2304000" cy="900000"/>
          </a:xfrm>
          <a:solidFill>
            <a:schemeClr val="tx2"/>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32" name="Text Placeholder 3">
            <a:extLst>
              <a:ext uri="{FF2B5EF4-FFF2-40B4-BE49-F238E27FC236}">
                <a16:creationId xmlns:a16="http://schemas.microsoft.com/office/drawing/2014/main" id="{0F22D0CB-067A-CC2F-A406-5076A34B07A5}"/>
              </a:ext>
            </a:extLst>
          </p:cNvPr>
          <p:cNvSpPr>
            <a:spLocks noGrp="1"/>
          </p:cNvSpPr>
          <p:nvPr>
            <p:ph type="body" sz="half" idx="34"/>
          </p:nvPr>
        </p:nvSpPr>
        <p:spPr>
          <a:xfrm>
            <a:off x="8856000" y="7380000"/>
            <a:ext cx="2304000" cy="900000"/>
          </a:xfrm>
          <a:solidFill>
            <a:schemeClr val="tx2"/>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a:t>Klikken om de tekststijl van het model te bewerken</a:t>
            </a:r>
          </a:p>
        </p:txBody>
      </p:sp>
      <p:sp>
        <p:nvSpPr>
          <p:cNvPr id="8" name="Text Placeholder 3">
            <a:extLst>
              <a:ext uri="{FF2B5EF4-FFF2-40B4-BE49-F238E27FC236}">
                <a16:creationId xmlns:a16="http://schemas.microsoft.com/office/drawing/2014/main" id="{748E4282-D86E-06F9-7E65-D67EC91A084F}"/>
              </a:ext>
            </a:extLst>
          </p:cNvPr>
          <p:cNvSpPr>
            <a:spLocks noGrp="1"/>
          </p:cNvSpPr>
          <p:nvPr>
            <p:ph type="body" sz="half" idx="35" hasCustomPrompt="1"/>
          </p:nvPr>
        </p:nvSpPr>
        <p:spPr>
          <a:xfrm>
            <a:off x="1512000" y="2177166"/>
            <a:ext cx="1800000" cy="612000"/>
          </a:xfrm>
          <a:noFill/>
        </p:spPr>
        <p:txBody>
          <a:bodyPr lIns="0" tIns="0" rIns="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 om de tekst te bewerken</a:t>
            </a:r>
          </a:p>
        </p:txBody>
      </p:sp>
      <p:sp>
        <p:nvSpPr>
          <p:cNvPr id="15" name="Text Placeholder 3">
            <a:extLst>
              <a:ext uri="{FF2B5EF4-FFF2-40B4-BE49-F238E27FC236}">
                <a16:creationId xmlns:a16="http://schemas.microsoft.com/office/drawing/2014/main" id="{27233A1A-BD49-2647-DBF4-9851CE162F3D}"/>
              </a:ext>
            </a:extLst>
          </p:cNvPr>
          <p:cNvSpPr>
            <a:spLocks noGrp="1"/>
          </p:cNvSpPr>
          <p:nvPr>
            <p:ph type="body" sz="half" idx="36" hasCustomPrompt="1"/>
          </p:nvPr>
        </p:nvSpPr>
        <p:spPr>
          <a:xfrm>
            <a:off x="1512000" y="3311165"/>
            <a:ext cx="1800000" cy="612000"/>
          </a:xfrm>
          <a:noFill/>
        </p:spPr>
        <p:txBody>
          <a:bodyPr lIns="0" tIns="0" rIns="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 om de tekst te bewerken</a:t>
            </a:r>
          </a:p>
        </p:txBody>
      </p:sp>
      <p:sp>
        <p:nvSpPr>
          <p:cNvPr id="16" name="Text Placeholder 3">
            <a:extLst>
              <a:ext uri="{FF2B5EF4-FFF2-40B4-BE49-F238E27FC236}">
                <a16:creationId xmlns:a16="http://schemas.microsoft.com/office/drawing/2014/main" id="{46732404-E912-E8EE-65F2-C4CEF3DB2E5E}"/>
              </a:ext>
            </a:extLst>
          </p:cNvPr>
          <p:cNvSpPr>
            <a:spLocks noGrp="1"/>
          </p:cNvSpPr>
          <p:nvPr>
            <p:ph type="body" sz="half" idx="37" hasCustomPrompt="1"/>
          </p:nvPr>
        </p:nvSpPr>
        <p:spPr>
          <a:xfrm>
            <a:off x="1512000" y="4680000"/>
            <a:ext cx="1800000" cy="612000"/>
          </a:xfrm>
          <a:noFill/>
        </p:spPr>
        <p:txBody>
          <a:bodyPr lIns="0" tIns="0" rIns="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 om de tekst te bewerken</a:t>
            </a:r>
          </a:p>
        </p:txBody>
      </p:sp>
      <p:sp>
        <p:nvSpPr>
          <p:cNvPr id="17" name="Text Placeholder 3">
            <a:extLst>
              <a:ext uri="{FF2B5EF4-FFF2-40B4-BE49-F238E27FC236}">
                <a16:creationId xmlns:a16="http://schemas.microsoft.com/office/drawing/2014/main" id="{3DE6FE0A-2A0C-3B2F-219C-0D5D2D6DCF4F}"/>
              </a:ext>
            </a:extLst>
          </p:cNvPr>
          <p:cNvSpPr>
            <a:spLocks noGrp="1"/>
          </p:cNvSpPr>
          <p:nvPr>
            <p:ph type="body" sz="half" idx="38" hasCustomPrompt="1"/>
          </p:nvPr>
        </p:nvSpPr>
        <p:spPr>
          <a:xfrm>
            <a:off x="1512000" y="5940000"/>
            <a:ext cx="1800000" cy="612000"/>
          </a:xfrm>
          <a:noFill/>
        </p:spPr>
        <p:txBody>
          <a:bodyPr lIns="0" tIns="0" rIns="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 om de tekst te bewerken</a:t>
            </a:r>
          </a:p>
        </p:txBody>
      </p:sp>
      <p:sp>
        <p:nvSpPr>
          <p:cNvPr id="18" name="Text Placeholder 3">
            <a:extLst>
              <a:ext uri="{FF2B5EF4-FFF2-40B4-BE49-F238E27FC236}">
                <a16:creationId xmlns:a16="http://schemas.microsoft.com/office/drawing/2014/main" id="{DF6A640D-4A28-DB9A-1515-83F7949AE5F1}"/>
              </a:ext>
            </a:extLst>
          </p:cNvPr>
          <p:cNvSpPr>
            <a:spLocks noGrp="1"/>
          </p:cNvSpPr>
          <p:nvPr>
            <p:ph type="body" sz="half" idx="39" hasCustomPrompt="1"/>
          </p:nvPr>
        </p:nvSpPr>
        <p:spPr>
          <a:xfrm>
            <a:off x="1512000" y="7380000"/>
            <a:ext cx="1800000" cy="612000"/>
          </a:xfrm>
          <a:noFill/>
        </p:spPr>
        <p:txBody>
          <a:bodyPr lIns="0" tIns="0" rIns="0"/>
          <a:lstStyle>
            <a:lvl1pPr marL="0" indent="0">
              <a:buNone/>
              <a:defRPr sz="900" b="1">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 om de tekst te bewerken</a:t>
            </a:r>
          </a:p>
        </p:txBody>
      </p:sp>
      <p:sp>
        <p:nvSpPr>
          <p:cNvPr id="36" name="Text Placeholder 3">
            <a:extLst>
              <a:ext uri="{FF2B5EF4-FFF2-40B4-BE49-F238E27FC236}">
                <a16:creationId xmlns:a16="http://schemas.microsoft.com/office/drawing/2014/main" id="{08FBFAC9-1F68-EDA4-600D-5CDD217E7414}"/>
              </a:ext>
            </a:extLst>
          </p:cNvPr>
          <p:cNvSpPr>
            <a:spLocks noGrp="1"/>
          </p:cNvSpPr>
          <p:nvPr>
            <p:ph type="body" sz="half" idx="40" hasCustomPrompt="1"/>
          </p:nvPr>
        </p:nvSpPr>
        <p:spPr>
          <a:xfrm>
            <a:off x="1512000" y="4103165"/>
            <a:ext cx="1620000" cy="180000"/>
          </a:xfrm>
          <a:solidFill>
            <a:schemeClr val="tx2"/>
          </a:solidFill>
        </p:spPr>
        <p:txBody>
          <a:bodyPr lIns="72000" tIns="36000" rIns="72000" bIns="0" anchor="t" anchorCtr="0"/>
          <a:lstStyle>
            <a:lvl1pPr marL="0" indent="0">
              <a:lnSpc>
                <a:spcPct val="100000"/>
              </a:lnSpc>
              <a:buNone/>
              <a:defRPr sz="7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 om te bewerken</a:t>
            </a:r>
          </a:p>
        </p:txBody>
      </p:sp>
      <p:sp>
        <p:nvSpPr>
          <p:cNvPr id="27" name="Text Placeholder 3">
            <a:extLst>
              <a:ext uri="{FF2B5EF4-FFF2-40B4-BE49-F238E27FC236}">
                <a16:creationId xmlns:a16="http://schemas.microsoft.com/office/drawing/2014/main" id="{59FD69C3-C8C4-11A3-1E9E-8EF1282F8BB3}"/>
              </a:ext>
            </a:extLst>
          </p:cNvPr>
          <p:cNvSpPr>
            <a:spLocks noGrp="1"/>
          </p:cNvSpPr>
          <p:nvPr>
            <p:ph type="body" sz="half" idx="29"/>
          </p:nvPr>
        </p:nvSpPr>
        <p:spPr>
          <a:xfrm>
            <a:off x="8856000" y="3383165"/>
            <a:ext cx="2304000" cy="900000"/>
          </a:xfrm>
          <a:solidFill>
            <a:schemeClr val="accent4"/>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8" name="Text Placeholder 3">
            <a:extLst>
              <a:ext uri="{FF2B5EF4-FFF2-40B4-BE49-F238E27FC236}">
                <a16:creationId xmlns:a16="http://schemas.microsoft.com/office/drawing/2014/main" id="{F304DAC9-D4D6-AE04-006B-B93225DAB3E0}"/>
              </a:ext>
            </a:extLst>
          </p:cNvPr>
          <p:cNvSpPr>
            <a:spLocks noGrp="1"/>
          </p:cNvSpPr>
          <p:nvPr>
            <p:ph type="body" sz="half" idx="30"/>
          </p:nvPr>
        </p:nvSpPr>
        <p:spPr>
          <a:xfrm>
            <a:off x="3384000" y="3383165"/>
            <a:ext cx="2304000" cy="900000"/>
          </a:xfrm>
          <a:solidFill>
            <a:schemeClr val="accent4"/>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3" name="Text Placeholder 3">
            <a:extLst>
              <a:ext uri="{FF2B5EF4-FFF2-40B4-BE49-F238E27FC236}">
                <a16:creationId xmlns:a16="http://schemas.microsoft.com/office/drawing/2014/main" id="{0A42821F-7677-618D-A506-EBA0946E38EF}"/>
              </a:ext>
            </a:extLst>
          </p:cNvPr>
          <p:cNvSpPr>
            <a:spLocks noGrp="1"/>
          </p:cNvSpPr>
          <p:nvPr>
            <p:ph type="body" sz="half" idx="25"/>
          </p:nvPr>
        </p:nvSpPr>
        <p:spPr>
          <a:xfrm>
            <a:off x="3377805" y="5940000"/>
            <a:ext cx="2304000" cy="900000"/>
          </a:xfrm>
          <a:solidFill>
            <a:schemeClr val="accent3"/>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4" name="Text Placeholder 3">
            <a:extLst>
              <a:ext uri="{FF2B5EF4-FFF2-40B4-BE49-F238E27FC236}">
                <a16:creationId xmlns:a16="http://schemas.microsoft.com/office/drawing/2014/main" id="{036499F9-0531-2016-60C6-08578CDC95A5}"/>
              </a:ext>
            </a:extLst>
          </p:cNvPr>
          <p:cNvSpPr>
            <a:spLocks noGrp="1"/>
          </p:cNvSpPr>
          <p:nvPr>
            <p:ph type="body" sz="half" idx="26"/>
          </p:nvPr>
        </p:nvSpPr>
        <p:spPr>
          <a:xfrm>
            <a:off x="11591997" y="5940000"/>
            <a:ext cx="2304000" cy="900000"/>
          </a:xfrm>
          <a:solidFill>
            <a:schemeClr val="accent3"/>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a:t>Klikken om de tekststijl van het model te bewerken</a:t>
            </a:r>
          </a:p>
        </p:txBody>
      </p:sp>
      <p:sp>
        <p:nvSpPr>
          <p:cNvPr id="25" name="Text Placeholder 3">
            <a:extLst>
              <a:ext uri="{FF2B5EF4-FFF2-40B4-BE49-F238E27FC236}">
                <a16:creationId xmlns:a16="http://schemas.microsoft.com/office/drawing/2014/main" id="{FFCA8E6B-408C-ACB7-2069-AD253173C19B}"/>
              </a:ext>
            </a:extLst>
          </p:cNvPr>
          <p:cNvSpPr>
            <a:spLocks noGrp="1"/>
          </p:cNvSpPr>
          <p:nvPr>
            <p:ph type="body" sz="half" idx="27"/>
          </p:nvPr>
        </p:nvSpPr>
        <p:spPr>
          <a:xfrm>
            <a:off x="6095783" y="5940000"/>
            <a:ext cx="2304000" cy="900000"/>
          </a:xfrm>
          <a:solidFill>
            <a:schemeClr val="accent3"/>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a:t>Klikken om de tekststijl van het model te bewerken</a:t>
            </a:r>
          </a:p>
        </p:txBody>
      </p:sp>
      <p:sp>
        <p:nvSpPr>
          <p:cNvPr id="26" name="Text Placeholder 3">
            <a:extLst>
              <a:ext uri="{FF2B5EF4-FFF2-40B4-BE49-F238E27FC236}">
                <a16:creationId xmlns:a16="http://schemas.microsoft.com/office/drawing/2014/main" id="{D5E64DE5-39A7-3609-95AC-74D15484C71D}"/>
              </a:ext>
            </a:extLst>
          </p:cNvPr>
          <p:cNvSpPr>
            <a:spLocks noGrp="1"/>
          </p:cNvSpPr>
          <p:nvPr>
            <p:ph type="body" sz="half" idx="28"/>
          </p:nvPr>
        </p:nvSpPr>
        <p:spPr>
          <a:xfrm>
            <a:off x="8856000" y="5940000"/>
            <a:ext cx="2304000" cy="900000"/>
          </a:xfrm>
          <a:solidFill>
            <a:schemeClr val="accent3"/>
          </a:solid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a:t>Klikken om de tekststijl van het model te bewerken</a:t>
            </a:r>
          </a:p>
        </p:txBody>
      </p:sp>
      <p:sp>
        <p:nvSpPr>
          <p:cNvPr id="48" name="Text Placeholder 3">
            <a:extLst>
              <a:ext uri="{FF2B5EF4-FFF2-40B4-BE49-F238E27FC236}">
                <a16:creationId xmlns:a16="http://schemas.microsoft.com/office/drawing/2014/main" id="{018B3242-6610-4A1F-7854-6F26681C9FBB}"/>
              </a:ext>
            </a:extLst>
          </p:cNvPr>
          <p:cNvSpPr>
            <a:spLocks noGrp="1"/>
          </p:cNvSpPr>
          <p:nvPr>
            <p:ph type="body" sz="half" idx="41" hasCustomPrompt="1"/>
          </p:nvPr>
        </p:nvSpPr>
        <p:spPr>
          <a:xfrm>
            <a:off x="1512000" y="6660000"/>
            <a:ext cx="1620000" cy="180000"/>
          </a:xfrm>
          <a:solidFill>
            <a:schemeClr val="tx2"/>
          </a:solidFill>
        </p:spPr>
        <p:txBody>
          <a:bodyPr lIns="72000" tIns="36000" rIns="72000" bIns="0" anchor="t" anchorCtr="0"/>
          <a:lstStyle>
            <a:lvl1pPr marL="0" indent="0">
              <a:lnSpc>
                <a:spcPct val="100000"/>
              </a:lnSpc>
              <a:buNone/>
              <a:defRPr sz="7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 om te bewerken</a:t>
            </a:r>
          </a:p>
        </p:txBody>
      </p:sp>
      <p:sp>
        <p:nvSpPr>
          <p:cNvPr id="49" name="Text Placeholder 3">
            <a:extLst>
              <a:ext uri="{FF2B5EF4-FFF2-40B4-BE49-F238E27FC236}">
                <a16:creationId xmlns:a16="http://schemas.microsoft.com/office/drawing/2014/main" id="{A7990C34-92D7-1388-70F5-F08892742F16}"/>
              </a:ext>
            </a:extLst>
          </p:cNvPr>
          <p:cNvSpPr>
            <a:spLocks noGrp="1"/>
          </p:cNvSpPr>
          <p:nvPr>
            <p:ph type="body" sz="half" idx="42" hasCustomPrompt="1"/>
          </p:nvPr>
        </p:nvSpPr>
        <p:spPr>
          <a:xfrm>
            <a:off x="1512000" y="5400000"/>
            <a:ext cx="1620000" cy="180000"/>
          </a:xfrm>
          <a:solidFill>
            <a:schemeClr val="tx2"/>
          </a:solidFill>
        </p:spPr>
        <p:txBody>
          <a:bodyPr lIns="72000" tIns="36000" rIns="72000" bIns="0" anchor="t" anchorCtr="0"/>
          <a:lstStyle>
            <a:lvl1pPr marL="0" indent="0">
              <a:lnSpc>
                <a:spcPct val="100000"/>
              </a:lnSpc>
              <a:buNone/>
              <a:defRPr sz="7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 om te bewerken</a:t>
            </a:r>
          </a:p>
        </p:txBody>
      </p:sp>
      <p:sp>
        <p:nvSpPr>
          <p:cNvPr id="12" name="Text Placeholder 3">
            <a:extLst>
              <a:ext uri="{FF2B5EF4-FFF2-40B4-BE49-F238E27FC236}">
                <a16:creationId xmlns:a16="http://schemas.microsoft.com/office/drawing/2014/main" id="{03AF83D4-FCB5-48A4-C748-6A46CF79C85F}"/>
              </a:ext>
            </a:extLst>
          </p:cNvPr>
          <p:cNvSpPr>
            <a:spLocks noGrp="1"/>
          </p:cNvSpPr>
          <p:nvPr>
            <p:ph type="body" sz="half" idx="16"/>
          </p:nvPr>
        </p:nvSpPr>
        <p:spPr>
          <a:xfrm>
            <a:off x="3384000" y="4680000"/>
            <a:ext cx="2304000" cy="900000"/>
          </a:xfrm>
          <a:solidFill>
            <a:schemeClr val="accent6"/>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0" name="Text Placeholder 3">
            <a:extLst>
              <a:ext uri="{FF2B5EF4-FFF2-40B4-BE49-F238E27FC236}">
                <a16:creationId xmlns:a16="http://schemas.microsoft.com/office/drawing/2014/main" id="{B708F188-D72F-A1E0-A70E-F733712130FA}"/>
              </a:ext>
            </a:extLst>
          </p:cNvPr>
          <p:cNvSpPr>
            <a:spLocks noGrp="1"/>
          </p:cNvSpPr>
          <p:nvPr>
            <p:ph type="body" sz="half" idx="22"/>
          </p:nvPr>
        </p:nvSpPr>
        <p:spPr>
          <a:xfrm>
            <a:off x="11592000" y="4680000"/>
            <a:ext cx="2304000" cy="900000"/>
          </a:xfrm>
          <a:solidFill>
            <a:schemeClr val="accent6"/>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1" name="Text Placeholder 3">
            <a:extLst>
              <a:ext uri="{FF2B5EF4-FFF2-40B4-BE49-F238E27FC236}">
                <a16:creationId xmlns:a16="http://schemas.microsoft.com/office/drawing/2014/main" id="{997FD672-3D30-7638-9775-03297F66A0D6}"/>
              </a:ext>
            </a:extLst>
          </p:cNvPr>
          <p:cNvSpPr>
            <a:spLocks noGrp="1"/>
          </p:cNvSpPr>
          <p:nvPr>
            <p:ph type="body" sz="half" idx="23"/>
          </p:nvPr>
        </p:nvSpPr>
        <p:spPr>
          <a:xfrm>
            <a:off x="6095783" y="4680000"/>
            <a:ext cx="2304000" cy="900000"/>
          </a:xfrm>
          <a:solidFill>
            <a:schemeClr val="accent6"/>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2" name="Text Placeholder 3">
            <a:extLst>
              <a:ext uri="{FF2B5EF4-FFF2-40B4-BE49-F238E27FC236}">
                <a16:creationId xmlns:a16="http://schemas.microsoft.com/office/drawing/2014/main" id="{175AFD87-7F06-C379-710B-47D4BDE43950}"/>
              </a:ext>
            </a:extLst>
          </p:cNvPr>
          <p:cNvSpPr>
            <a:spLocks noGrp="1"/>
          </p:cNvSpPr>
          <p:nvPr>
            <p:ph type="body" sz="half" idx="24"/>
          </p:nvPr>
        </p:nvSpPr>
        <p:spPr>
          <a:xfrm>
            <a:off x="8856000" y="4680000"/>
            <a:ext cx="2304000" cy="900000"/>
          </a:xfrm>
          <a:solidFill>
            <a:schemeClr val="accent6"/>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9" name="Title 1">
            <a:extLst>
              <a:ext uri="{FF2B5EF4-FFF2-40B4-BE49-F238E27FC236}">
                <a16:creationId xmlns:a16="http://schemas.microsoft.com/office/drawing/2014/main" id="{E2372DD9-7496-E509-25E8-0408C2A90AE0}"/>
              </a:ext>
            </a:extLst>
          </p:cNvPr>
          <p:cNvSpPr>
            <a:spLocks noGrp="1"/>
          </p:cNvSpPr>
          <p:nvPr>
            <p:ph type="title"/>
          </p:nvPr>
        </p:nvSpPr>
        <p:spPr>
          <a:xfrm>
            <a:off x="1511999" y="720001"/>
            <a:ext cx="12744000" cy="432000"/>
          </a:xfrm>
        </p:spPr>
        <p:txBody>
          <a:bodyPr/>
          <a:lstStyle/>
          <a:p>
            <a:r>
              <a:rPr lang="nl-NL" dirty="0"/>
              <a:t>Klik om stijl te bewerken</a:t>
            </a:r>
            <a:endParaRPr lang="en-US" dirty="0"/>
          </a:p>
        </p:txBody>
      </p:sp>
      <p:sp>
        <p:nvSpPr>
          <p:cNvPr id="10" name="Text Placeholder 3">
            <a:extLst>
              <a:ext uri="{FF2B5EF4-FFF2-40B4-BE49-F238E27FC236}">
                <a16:creationId xmlns:a16="http://schemas.microsoft.com/office/drawing/2014/main" id="{74475A07-18DA-B4D7-CD37-92D4C210FF46}"/>
              </a:ext>
            </a:extLst>
          </p:cNvPr>
          <p:cNvSpPr>
            <a:spLocks noGrp="1"/>
          </p:cNvSpPr>
          <p:nvPr>
            <p:ph type="body" sz="half" idx="2"/>
          </p:nvPr>
        </p:nvSpPr>
        <p:spPr>
          <a:xfrm>
            <a:off x="1512000" y="1260000"/>
            <a:ext cx="6047674" cy="505629"/>
          </a:xfrm>
        </p:spPr>
        <p:txBody>
          <a:bodyPr/>
          <a:lstStyle>
            <a:lvl1pPr marL="0" indent="0">
              <a:buNone/>
              <a:defRPr sz="900">
                <a:solidFill>
                  <a:schemeClr val="tx2"/>
                </a:solidFill>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2" name="Text Placeholder 3">
            <a:extLst>
              <a:ext uri="{FF2B5EF4-FFF2-40B4-BE49-F238E27FC236}">
                <a16:creationId xmlns:a16="http://schemas.microsoft.com/office/drawing/2014/main" id="{A21F4762-22E4-CB00-83AA-AB3E8B47E43F}"/>
              </a:ext>
            </a:extLst>
          </p:cNvPr>
          <p:cNvSpPr>
            <a:spLocks noGrp="1"/>
          </p:cNvSpPr>
          <p:nvPr>
            <p:ph type="body" sz="half" idx="43"/>
          </p:nvPr>
        </p:nvSpPr>
        <p:spPr>
          <a:xfrm>
            <a:off x="6120000" y="3383165"/>
            <a:ext cx="2304000" cy="900000"/>
          </a:xfrm>
          <a:solidFill>
            <a:schemeClr val="accent4"/>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7" name="Text Placeholder 3">
            <a:extLst>
              <a:ext uri="{FF2B5EF4-FFF2-40B4-BE49-F238E27FC236}">
                <a16:creationId xmlns:a16="http://schemas.microsoft.com/office/drawing/2014/main" id="{DFF65184-DB54-F09C-66B1-17F86D525674}"/>
              </a:ext>
            </a:extLst>
          </p:cNvPr>
          <p:cNvSpPr>
            <a:spLocks noGrp="1"/>
          </p:cNvSpPr>
          <p:nvPr>
            <p:ph type="body" sz="half" idx="44"/>
          </p:nvPr>
        </p:nvSpPr>
        <p:spPr>
          <a:xfrm>
            <a:off x="11592000" y="3383165"/>
            <a:ext cx="2304000" cy="900000"/>
          </a:xfrm>
          <a:solidFill>
            <a:schemeClr val="accent4"/>
          </a:solidFill>
        </p:spPr>
        <p:txBody>
          <a:bodyPr lIns="72000" tIns="54000" rIns="72000"/>
          <a:lstStyle>
            <a:lvl1pPr marL="0" indent="0">
              <a:buNone/>
              <a:defRPr sz="900">
                <a:solidFill>
                  <a:schemeClr val="bg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39" name="Text Placeholder 3">
            <a:extLst>
              <a:ext uri="{FF2B5EF4-FFF2-40B4-BE49-F238E27FC236}">
                <a16:creationId xmlns:a16="http://schemas.microsoft.com/office/drawing/2014/main" id="{4DDE9F84-B6F9-1447-CAC5-6A934E023E94}"/>
              </a:ext>
            </a:extLst>
          </p:cNvPr>
          <p:cNvSpPr>
            <a:spLocks noGrp="1"/>
          </p:cNvSpPr>
          <p:nvPr>
            <p:ph type="body" sz="half" idx="45"/>
          </p:nvPr>
        </p:nvSpPr>
        <p:spPr>
          <a:xfrm>
            <a:off x="3377805" y="8820000"/>
            <a:ext cx="2304000" cy="720000"/>
          </a:xfrm>
          <a:no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50" name="Text Placeholder 3">
            <a:extLst>
              <a:ext uri="{FF2B5EF4-FFF2-40B4-BE49-F238E27FC236}">
                <a16:creationId xmlns:a16="http://schemas.microsoft.com/office/drawing/2014/main" id="{892C4D5C-DDE9-438E-567C-DAE8B3F39CD5}"/>
              </a:ext>
            </a:extLst>
          </p:cNvPr>
          <p:cNvSpPr>
            <a:spLocks noGrp="1"/>
          </p:cNvSpPr>
          <p:nvPr>
            <p:ph type="body" sz="half" idx="46"/>
          </p:nvPr>
        </p:nvSpPr>
        <p:spPr>
          <a:xfrm>
            <a:off x="6095783" y="8820000"/>
            <a:ext cx="2304000" cy="720000"/>
          </a:xfrm>
          <a:no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54" name="Text Placeholder 3">
            <a:extLst>
              <a:ext uri="{FF2B5EF4-FFF2-40B4-BE49-F238E27FC236}">
                <a16:creationId xmlns:a16="http://schemas.microsoft.com/office/drawing/2014/main" id="{9163BB73-6703-83F5-98F5-72D9FFACB429}"/>
              </a:ext>
            </a:extLst>
          </p:cNvPr>
          <p:cNvSpPr>
            <a:spLocks noGrp="1"/>
          </p:cNvSpPr>
          <p:nvPr>
            <p:ph type="body" sz="half" idx="47"/>
          </p:nvPr>
        </p:nvSpPr>
        <p:spPr>
          <a:xfrm>
            <a:off x="8856000" y="8820000"/>
            <a:ext cx="2304000" cy="720000"/>
          </a:xfrm>
          <a:no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
        <p:nvSpPr>
          <p:cNvPr id="58" name="Text Placeholder 3">
            <a:extLst>
              <a:ext uri="{FF2B5EF4-FFF2-40B4-BE49-F238E27FC236}">
                <a16:creationId xmlns:a16="http://schemas.microsoft.com/office/drawing/2014/main" id="{B91545BE-FD97-16CC-4816-E6AA00A0281E}"/>
              </a:ext>
            </a:extLst>
          </p:cNvPr>
          <p:cNvSpPr>
            <a:spLocks noGrp="1"/>
          </p:cNvSpPr>
          <p:nvPr>
            <p:ph type="body" sz="half" idx="48"/>
          </p:nvPr>
        </p:nvSpPr>
        <p:spPr>
          <a:xfrm>
            <a:off x="11591997" y="8820000"/>
            <a:ext cx="2304000" cy="720000"/>
          </a:xfrm>
          <a:noFill/>
        </p:spPr>
        <p:txBody>
          <a:bodyPr lIns="72000" tIns="54000" rIns="72000"/>
          <a:lstStyle>
            <a:lvl1pPr marL="0" indent="0">
              <a:buNone/>
              <a:defRPr sz="900">
                <a:solidFill>
                  <a:schemeClr val="tx1"/>
                </a:solidFill>
                <a:latin typeface="+mj-lt"/>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Tree>
    <p:extLst>
      <p:ext uri="{BB962C8B-B14F-4D97-AF65-F5344CB8AC3E}">
        <p14:creationId xmlns:p14="http://schemas.microsoft.com/office/powerpoint/2010/main" val="4057138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C3A6A22-B27F-C847-B844-E4B4E809C1A0}" type="datetimeFigureOut">
              <a:rPr lang="nl-NL" smtClean="0"/>
              <a:t>24-3-2023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1051DF8-406B-5242-9A38-0E89485B35FF}" type="slidenum">
              <a:rPr lang="nl-NL" smtClean="0"/>
              <a:t>‹nr.›</a:t>
            </a:fld>
            <a:endParaRPr lang="nl-NL"/>
          </a:p>
        </p:txBody>
      </p:sp>
      <p:sp>
        <p:nvSpPr>
          <p:cNvPr id="6" name="Title 1">
            <a:extLst>
              <a:ext uri="{FF2B5EF4-FFF2-40B4-BE49-F238E27FC236}">
                <a16:creationId xmlns:a16="http://schemas.microsoft.com/office/drawing/2014/main" id="{B634C578-5695-6B14-051D-289F049E347B}"/>
              </a:ext>
            </a:extLst>
          </p:cNvPr>
          <p:cNvSpPr>
            <a:spLocks noGrp="1"/>
          </p:cNvSpPr>
          <p:nvPr>
            <p:ph type="title"/>
          </p:nvPr>
        </p:nvSpPr>
        <p:spPr>
          <a:xfrm>
            <a:off x="1511999" y="720001"/>
            <a:ext cx="12744000" cy="432000"/>
          </a:xfrm>
        </p:spPr>
        <p:txBody>
          <a:bodyPr/>
          <a:lstStyle/>
          <a:p>
            <a:r>
              <a:rPr lang="nl-NL" dirty="0"/>
              <a:t>Klik om stijl te bewerken</a:t>
            </a:r>
            <a:endParaRPr lang="en-US" dirty="0"/>
          </a:p>
        </p:txBody>
      </p:sp>
      <p:sp>
        <p:nvSpPr>
          <p:cNvPr id="7" name="Text Placeholder 3">
            <a:extLst>
              <a:ext uri="{FF2B5EF4-FFF2-40B4-BE49-F238E27FC236}">
                <a16:creationId xmlns:a16="http://schemas.microsoft.com/office/drawing/2014/main" id="{18C3A6BD-3FF8-53DE-0A4D-8B3C18BD457F}"/>
              </a:ext>
            </a:extLst>
          </p:cNvPr>
          <p:cNvSpPr>
            <a:spLocks noGrp="1"/>
          </p:cNvSpPr>
          <p:nvPr>
            <p:ph type="body" sz="half" idx="2"/>
          </p:nvPr>
        </p:nvSpPr>
        <p:spPr>
          <a:xfrm>
            <a:off x="1512000" y="1260000"/>
            <a:ext cx="6047674" cy="505629"/>
          </a:xfrm>
        </p:spPr>
        <p:txBody>
          <a:bodyPr/>
          <a:lstStyle>
            <a:lvl1pPr marL="0" indent="0">
              <a:buNone/>
              <a:defRPr sz="900">
                <a:solidFill>
                  <a:schemeClr val="tx2"/>
                </a:solidFill>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Tree>
    <p:extLst>
      <p:ext uri="{BB962C8B-B14F-4D97-AF65-F5344CB8AC3E}">
        <p14:creationId xmlns:p14="http://schemas.microsoft.com/office/powerpoint/2010/main" val="1074502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C3A6A22-B27F-C847-B844-E4B4E809C1A0}" type="datetimeFigureOut">
              <a:rPr lang="nl-NL" smtClean="0"/>
              <a:t>24-3-2023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1051DF8-406B-5242-9A38-0E89485B35FF}" type="slidenum">
              <a:rPr lang="nl-NL" smtClean="0"/>
              <a:t>‹nr.›</a:t>
            </a:fld>
            <a:endParaRPr lang="nl-NL"/>
          </a:p>
        </p:txBody>
      </p:sp>
      <p:sp>
        <p:nvSpPr>
          <p:cNvPr id="6" name="Title 1">
            <a:extLst>
              <a:ext uri="{FF2B5EF4-FFF2-40B4-BE49-F238E27FC236}">
                <a16:creationId xmlns:a16="http://schemas.microsoft.com/office/drawing/2014/main" id="{B634C578-5695-6B14-051D-289F049E347B}"/>
              </a:ext>
            </a:extLst>
          </p:cNvPr>
          <p:cNvSpPr>
            <a:spLocks noGrp="1"/>
          </p:cNvSpPr>
          <p:nvPr>
            <p:ph type="title"/>
          </p:nvPr>
        </p:nvSpPr>
        <p:spPr>
          <a:xfrm>
            <a:off x="1511999" y="720001"/>
            <a:ext cx="12744000" cy="432000"/>
          </a:xfrm>
        </p:spPr>
        <p:txBody>
          <a:bodyPr/>
          <a:lstStyle/>
          <a:p>
            <a:r>
              <a:rPr lang="nl-NL" dirty="0"/>
              <a:t>Klik om stijl te bewerken</a:t>
            </a:r>
            <a:endParaRPr lang="en-US" dirty="0"/>
          </a:p>
        </p:txBody>
      </p:sp>
      <p:sp>
        <p:nvSpPr>
          <p:cNvPr id="7" name="Text Placeholder 3">
            <a:extLst>
              <a:ext uri="{FF2B5EF4-FFF2-40B4-BE49-F238E27FC236}">
                <a16:creationId xmlns:a16="http://schemas.microsoft.com/office/drawing/2014/main" id="{18C3A6BD-3FF8-53DE-0A4D-8B3C18BD457F}"/>
              </a:ext>
            </a:extLst>
          </p:cNvPr>
          <p:cNvSpPr>
            <a:spLocks noGrp="1"/>
          </p:cNvSpPr>
          <p:nvPr>
            <p:ph type="body" sz="half" idx="2"/>
          </p:nvPr>
        </p:nvSpPr>
        <p:spPr>
          <a:xfrm>
            <a:off x="1512000" y="1260000"/>
            <a:ext cx="6047674" cy="505629"/>
          </a:xfrm>
        </p:spPr>
        <p:txBody>
          <a:bodyPr/>
          <a:lstStyle>
            <a:lvl1pPr marL="0" indent="0">
              <a:buNone/>
              <a:defRPr sz="900">
                <a:solidFill>
                  <a:schemeClr val="tx2"/>
                </a:solidFill>
              </a:defRPr>
            </a:lvl1pPr>
            <a:lvl2pPr marL="323286" indent="0">
              <a:buNone/>
              <a:defRPr sz="990"/>
            </a:lvl2pPr>
            <a:lvl3pPr marL="646572" indent="0">
              <a:buNone/>
              <a:defRPr sz="849"/>
            </a:lvl3pPr>
            <a:lvl4pPr marL="969858" indent="0">
              <a:buNone/>
              <a:defRPr sz="707"/>
            </a:lvl4pPr>
            <a:lvl5pPr marL="1293144" indent="0">
              <a:buNone/>
              <a:defRPr sz="707"/>
            </a:lvl5pPr>
            <a:lvl6pPr marL="1616431" indent="0">
              <a:buNone/>
              <a:defRPr sz="707"/>
            </a:lvl6pPr>
            <a:lvl7pPr marL="1939717" indent="0">
              <a:buNone/>
              <a:defRPr sz="707"/>
            </a:lvl7pPr>
            <a:lvl8pPr marL="2263003" indent="0">
              <a:buNone/>
              <a:defRPr sz="707"/>
            </a:lvl8pPr>
            <a:lvl9pPr marL="2586289" indent="0">
              <a:buNone/>
              <a:defRPr sz="707"/>
            </a:lvl9pPr>
          </a:lstStyle>
          <a:p>
            <a:pPr lvl="0"/>
            <a:r>
              <a:rPr lang="nl-NL" dirty="0"/>
              <a:t>Klikken om de tekststijl van het model te bewerken</a:t>
            </a:r>
          </a:p>
        </p:txBody>
      </p:sp>
    </p:spTree>
    <p:extLst>
      <p:ext uri="{BB962C8B-B14F-4D97-AF65-F5344CB8AC3E}">
        <p14:creationId xmlns:p14="http://schemas.microsoft.com/office/powerpoint/2010/main" val="2807812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2000" y="720000"/>
            <a:ext cx="12744000" cy="432000"/>
          </a:xfrm>
          <a:prstGeom prst="rect">
            <a:avLst/>
          </a:prstGeom>
        </p:spPr>
        <p:txBody>
          <a:bodyPr vert="horz" lIns="0" tIns="18000" rIns="0" bIns="0" rtlCol="0" anchor="t" anchorCtr="0">
            <a:noAutofit/>
          </a:bodyPr>
          <a:lstStyle/>
          <a:p>
            <a:r>
              <a:rPr lang="nl-NL" dirty="0"/>
              <a:t>Titelstijl van model bewerken</a:t>
            </a:r>
            <a:endParaRPr lang="en-US" dirty="0"/>
          </a:p>
        </p:txBody>
      </p:sp>
      <p:sp>
        <p:nvSpPr>
          <p:cNvPr id="3" name="Text Placeholder 2"/>
          <p:cNvSpPr>
            <a:spLocks noGrp="1"/>
          </p:cNvSpPr>
          <p:nvPr>
            <p:ph type="body" idx="1"/>
          </p:nvPr>
        </p:nvSpPr>
        <p:spPr>
          <a:xfrm>
            <a:off x="1039456" y="2846202"/>
            <a:ext cx="13040440" cy="6783857"/>
          </a:xfrm>
          <a:prstGeom prst="rect">
            <a:avLst/>
          </a:prstGeom>
        </p:spPr>
        <p:txBody>
          <a:bodyPr vert="horz" lIns="0" tIns="0" rIns="0" bIns="0" rtlCol="0" anchor="t" anchorCtr="0">
            <a:no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Date Placeholder 3"/>
          <p:cNvSpPr>
            <a:spLocks noGrp="1"/>
          </p:cNvSpPr>
          <p:nvPr>
            <p:ph type="dt" sz="half" idx="2"/>
          </p:nvPr>
        </p:nvSpPr>
        <p:spPr>
          <a:xfrm>
            <a:off x="1039457" y="11052000"/>
            <a:ext cx="2976250" cy="144000"/>
          </a:xfrm>
          <a:prstGeom prst="rect">
            <a:avLst/>
          </a:prstGeom>
        </p:spPr>
        <p:txBody>
          <a:bodyPr vert="horz" lIns="0" tIns="0" rIns="0" bIns="0" rtlCol="0" anchor="t" anchorCtr="0">
            <a:noAutofit/>
          </a:bodyPr>
          <a:lstStyle>
            <a:lvl1pPr algn="l">
              <a:defRPr sz="849">
                <a:solidFill>
                  <a:srgbClr val="ECECEC"/>
                </a:solidFill>
              </a:defRPr>
            </a:lvl1pPr>
          </a:lstStyle>
          <a:p>
            <a:fld id="{9C3A6A22-B27F-C847-B844-E4B4E809C1A0}" type="datetimeFigureOut">
              <a:rPr lang="nl-NL" smtClean="0"/>
              <a:pPr/>
              <a:t>24-3-2023</a:t>
            </a:fld>
            <a:endParaRPr lang="nl-NL"/>
          </a:p>
        </p:txBody>
      </p:sp>
      <p:sp>
        <p:nvSpPr>
          <p:cNvPr id="5" name="Footer Placeholder 4"/>
          <p:cNvSpPr>
            <a:spLocks noGrp="1"/>
          </p:cNvSpPr>
          <p:nvPr>
            <p:ph type="ftr" sz="quarter" idx="3"/>
          </p:nvPr>
        </p:nvSpPr>
        <p:spPr>
          <a:xfrm>
            <a:off x="5008286" y="11052000"/>
            <a:ext cx="5102780" cy="144000"/>
          </a:xfrm>
          <a:prstGeom prst="rect">
            <a:avLst/>
          </a:prstGeom>
        </p:spPr>
        <p:txBody>
          <a:bodyPr vert="horz" lIns="0" tIns="0" rIns="0" bIns="0" rtlCol="0" anchor="t" anchorCtr="0">
            <a:noAutofit/>
          </a:bodyPr>
          <a:lstStyle>
            <a:lvl1pPr algn="l">
              <a:defRPr sz="849">
                <a:solidFill>
                  <a:srgbClr val="ECECEC"/>
                </a:solidFill>
              </a:defRPr>
            </a:lvl1pPr>
          </a:lstStyle>
          <a:p>
            <a:endParaRPr lang="nl-NL" dirty="0"/>
          </a:p>
        </p:txBody>
      </p:sp>
      <p:sp>
        <p:nvSpPr>
          <p:cNvPr id="6" name="Slide Number Placeholder 5"/>
          <p:cNvSpPr>
            <a:spLocks noGrp="1"/>
          </p:cNvSpPr>
          <p:nvPr>
            <p:ph type="sldNum" sz="quarter" idx="4"/>
          </p:nvPr>
        </p:nvSpPr>
        <p:spPr>
          <a:xfrm>
            <a:off x="13484645" y="11052000"/>
            <a:ext cx="595250" cy="144000"/>
          </a:xfrm>
          <a:prstGeom prst="rect">
            <a:avLst/>
          </a:prstGeom>
        </p:spPr>
        <p:txBody>
          <a:bodyPr vert="horz" lIns="0" tIns="0" rIns="0" bIns="0" rtlCol="0" anchor="t" anchorCtr="0">
            <a:noAutofit/>
          </a:bodyPr>
          <a:lstStyle>
            <a:lvl1pPr algn="r">
              <a:defRPr sz="849">
                <a:solidFill>
                  <a:srgbClr val="ECECEC"/>
                </a:solidFill>
              </a:defRPr>
            </a:lvl1pPr>
          </a:lstStyle>
          <a:p>
            <a:fld id="{81051DF8-406B-5242-9A38-0E89485B35FF}" type="slidenum">
              <a:rPr lang="nl-NL" smtClean="0"/>
              <a:pPr/>
              <a:t>‹nr.›</a:t>
            </a:fld>
            <a:endParaRPr lang="nl-NL" dirty="0"/>
          </a:p>
        </p:txBody>
      </p:sp>
    </p:spTree>
    <p:extLst>
      <p:ext uri="{BB962C8B-B14F-4D97-AF65-F5344CB8AC3E}">
        <p14:creationId xmlns:p14="http://schemas.microsoft.com/office/powerpoint/2010/main" val="1263752077"/>
      </p:ext>
    </p:extLst>
  </p:cSld>
  <p:clrMap bg1="lt1" tx1="dk1" bg2="lt2" tx2="dk2" accent1="accent1" accent2="accent2" accent3="accent3" accent4="accent4" accent5="accent5" accent6="accent6" hlink="hlink" folHlink="folHlink"/>
  <p:sldLayoutIdLst>
    <p:sldLayoutId id="2147483674" r:id="rId1"/>
    <p:sldLayoutId id="2147483670" r:id="rId2"/>
    <p:sldLayoutId id="2147483662" r:id="rId3"/>
    <p:sldLayoutId id="2147483672" r:id="rId4"/>
    <p:sldLayoutId id="2147483671" r:id="rId5"/>
    <p:sldLayoutId id="2147483666" r:id="rId6"/>
    <p:sldLayoutId id="2147483673" r:id="rId7"/>
  </p:sldLayoutIdLst>
  <p:txStyles>
    <p:titleStyle>
      <a:lvl1pPr algn="l" defTabSz="646572" rtl="0" eaLnBrk="1" latinLnBrk="0" hangingPunct="1">
        <a:lnSpc>
          <a:spcPts val="3000"/>
        </a:lnSpc>
        <a:spcBef>
          <a:spcPct val="0"/>
        </a:spcBef>
        <a:buNone/>
        <a:defRPr sz="2500" b="1" kern="1200">
          <a:solidFill>
            <a:schemeClr val="tx2"/>
          </a:solidFill>
          <a:latin typeface="+mj-lt"/>
          <a:ea typeface="+mj-ea"/>
          <a:cs typeface="+mj-cs"/>
        </a:defRPr>
      </a:lvl1pPr>
    </p:titleStyle>
    <p:bodyStyle>
      <a:lvl1pPr marL="127278" indent="-127278" algn="l" defTabSz="646572" rtl="0" eaLnBrk="1" latinLnBrk="0" hangingPunct="1">
        <a:lnSpc>
          <a:spcPct val="105000"/>
        </a:lnSpc>
        <a:spcBef>
          <a:spcPts val="0"/>
        </a:spcBef>
        <a:buFont typeface="Arial" panose="020B0604020202020204" pitchFamily="34" charset="0"/>
        <a:buChar char="•"/>
        <a:defRPr sz="1273" kern="1200">
          <a:solidFill>
            <a:schemeClr val="tx1"/>
          </a:solidFill>
          <a:latin typeface="+mn-lt"/>
          <a:ea typeface="+mn-ea"/>
          <a:cs typeface="+mn-cs"/>
        </a:defRPr>
      </a:lvl1pPr>
      <a:lvl2pPr marL="254556" indent="-127278" algn="l" defTabSz="646572" rtl="0" eaLnBrk="1" latinLnBrk="0" hangingPunct="1">
        <a:lnSpc>
          <a:spcPct val="105000"/>
        </a:lnSpc>
        <a:spcBef>
          <a:spcPts val="0"/>
        </a:spcBef>
        <a:buFont typeface="Arial" panose="020B0604020202020204" pitchFamily="34" charset="0"/>
        <a:buChar char="•"/>
        <a:defRPr sz="1273" kern="1200">
          <a:solidFill>
            <a:schemeClr val="tx1"/>
          </a:solidFill>
          <a:latin typeface="+mn-lt"/>
          <a:ea typeface="+mn-ea"/>
          <a:cs typeface="+mn-cs"/>
        </a:defRPr>
      </a:lvl2pPr>
      <a:lvl3pPr marL="381834" indent="-127278" algn="l" defTabSz="646572" rtl="0" eaLnBrk="1" latinLnBrk="0" hangingPunct="1">
        <a:lnSpc>
          <a:spcPct val="105000"/>
        </a:lnSpc>
        <a:spcBef>
          <a:spcPts val="0"/>
        </a:spcBef>
        <a:buFont typeface="Arial" panose="020B0604020202020204" pitchFamily="34" charset="0"/>
        <a:buChar char="•"/>
        <a:defRPr sz="1273" kern="1200">
          <a:solidFill>
            <a:schemeClr val="tx1"/>
          </a:solidFill>
          <a:latin typeface="+mn-lt"/>
          <a:ea typeface="+mn-ea"/>
          <a:cs typeface="+mn-cs"/>
        </a:defRPr>
      </a:lvl3pPr>
      <a:lvl4pPr marL="509112" indent="-127278" algn="l" defTabSz="646572" rtl="0" eaLnBrk="1" latinLnBrk="0" hangingPunct="1">
        <a:lnSpc>
          <a:spcPct val="105000"/>
        </a:lnSpc>
        <a:spcBef>
          <a:spcPts val="0"/>
        </a:spcBef>
        <a:buFont typeface="Arial" panose="020B0604020202020204" pitchFamily="34" charset="0"/>
        <a:buChar char="•"/>
        <a:defRPr sz="1273" kern="1200">
          <a:solidFill>
            <a:schemeClr val="tx1"/>
          </a:solidFill>
          <a:latin typeface="+mn-lt"/>
          <a:ea typeface="+mn-ea"/>
          <a:cs typeface="+mn-cs"/>
        </a:defRPr>
      </a:lvl4pPr>
      <a:lvl5pPr marL="636390" indent="-127278" algn="l" defTabSz="646572" rtl="0" eaLnBrk="1" latinLnBrk="0" hangingPunct="1">
        <a:lnSpc>
          <a:spcPct val="105000"/>
        </a:lnSpc>
        <a:spcBef>
          <a:spcPts val="0"/>
        </a:spcBef>
        <a:buFont typeface="Arial" panose="020B0604020202020204" pitchFamily="34" charset="0"/>
        <a:buChar char="•"/>
        <a:defRPr sz="1273" kern="1200">
          <a:solidFill>
            <a:schemeClr val="tx1"/>
          </a:solidFill>
          <a:latin typeface="+mn-lt"/>
          <a:ea typeface="+mn-ea"/>
          <a:cs typeface="+mn-cs"/>
        </a:defRPr>
      </a:lvl5pPr>
      <a:lvl6pPr marL="1778074" indent="-161643" algn="l" defTabSz="646572" rtl="0" eaLnBrk="1" latinLnBrk="0" hangingPunct="1">
        <a:lnSpc>
          <a:spcPct val="90000"/>
        </a:lnSpc>
        <a:spcBef>
          <a:spcPts val="354"/>
        </a:spcBef>
        <a:buFont typeface="Arial" panose="020B0604020202020204" pitchFamily="34" charset="0"/>
        <a:buChar char="•"/>
        <a:defRPr sz="1273" kern="1200">
          <a:solidFill>
            <a:schemeClr val="tx1"/>
          </a:solidFill>
          <a:latin typeface="+mn-lt"/>
          <a:ea typeface="+mn-ea"/>
          <a:cs typeface="+mn-cs"/>
        </a:defRPr>
      </a:lvl6pPr>
      <a:lvl7pPr marL="2101360" indent="-161643" algn="l" defTabSz="646572" rtl="0" eaLnBrk="1" latinLnBrk="0" hangingPunct="1">
        <a:lnSpc>
          <a:spcPct val="90000"/>
        </a:lnSpc>
        <a:spcBef>
          <a:spcPts val="354"/>
        </a:spcBef>
        <a:buFont typeface="Arial" panose="020B0604020202020204" pitchFamily="34" charset="0"/>
        <a:buChar char="•"/>
        <a:defRPr sz="1273" kern="1200">
          <a:solidFill>
            <a:schemeClr val="tx1"/>
          </a:solidFill>
          <a:latin typeface="+mn-lt"/>
          <a:ea typeface="+mn-ea"/>
          <a:cs typeface="+mn-cs"/>
        </a:defRPr>
      </a:lvl7pPr>
      <a:lvl8pPr marL="2424646" indent="-161643" algn="l" defTabSz="646572" rtl="0" eaLnBrk="1" latinLnBrk="0" hangingPunct="1">
        <a:lnSpc>
          <a:spcPct val="90000"/>
        </a:lnSpc>
        <a:spcBef>
          <a:spcPts val="354"/>
        </a:spcBef>
        <a:buFont typeface="Arial" panose="020B0604020202020204" pitchFamily="34" charset="0"/>
        <a:buChar char="•"/>
        <a:defRPr sz="1273" kern="1200">
          <a:solidFill>
            <a:schemeClr val="tx1"/>
          </a:solidFill>
          <a:latin typeface="+mn-lt"/>
          <a:ea typeface="+mn-ea"/>
          <a:cs typeface="+mn-cs"/>
        </a:defRPr>
      </a:lvl8pPr>
      <a:lvl9pPr marL="2747932" indent="-161643" algn="l" defTabSz="646572" rtl="0" eaLnBrk="1" latinLnBrk="0" hangingPunct="1">
        <a:lnSpc>
          <a:spcPct val="90000"/>
        </a:lnSpc>
        <a:spcBef>
          <a:spcPts val="354"/>
        </a:spcBef>
        <a:buFont typeface="Arial" panose="020B0604020202020204" pitchFamily="34" charset="0"/>
        <a:buChar char="•"/>
        <a:defRPr sz="1273" kern="1200">
          <a:solidFill>
            <a:schemeClr val="tx1"/>
          </a:solidFill>
          <a:latin typeface="+mn-lt"/>
          <a:ea typeface="+mn-ea"/>
          <a:cs typeface="+mn-cs"/>
        </a:defRPr>
      </a:lvl9pPr>
    </p:bodyStyle>
    <p:otherStyle>
      <a:defPPr>
        <a:defRPr lang="en-US"/>
      </a:defPPr>
      <a:lvl1pPr marL="0" algn="l" defTabSz="646572" rtl="0" eaLnBrk="1" latinLnBrk="0" hangingPunct="1">
        <a:defRPr sz="1273" kern="1200">
          <a:solidFill>
            <a:schemeClr val="tx1"/>
          </a:solidFill>
          <a:latin typeface="+mn-lt"/>
          <a:ea typeface="+mn-ea"/>
          <a:cs typeface="+mn-cs"/>
        </a:defRPr>
      </a:lvl1pPr>
      <a:lvl2pPr marL="323286" algn="l" defTabSz="646572" rtl="0" eaLnBrk="1" latinLnBrk="0" hangingPunct="1">
        <a:defRPr sz="1273" kern="1200">
          <a:solidFill>
            <a:schemeClr val="tx1"/>
          </a:solidFill>
          <a:latin typeface="+mn-lt"/>
          <a:ea typeface="+mn-ea"/>
          <a:cs typeface="+mn-cs"/>
        </a:defRPr>
      </a:lvl2pPr>
      <a:lvl3pPr marL="646572" algn="l" defTabSz="646572" rtl="0" eaLnBrk="1" latinLnBrk="0" hangingPunct="1">
        <a:defRPr sz="1273" kern="1200">
          <a:solidFill>
            <a:schemeClr val="tx1"/>
          </a:solidFill>
          <a:latin typeface="+mn-lt"/>
          <a:ea typeface="+mn-ea"/>
          <a:cs typeface="+mn-cs"/>
        </a:defRPr>
      </a:lvl3pPr>
      <a:lvl4pPr marL="969858" algn="l" defTabSz="646572" rtl="0" eaLnBrk="1" latinLnBrk="0" hangingPunct="1">
        <a:defRPr sz="1273" kern="1200">
          <a:solidFill>
            <a:schemeClr val="tx1"/>
          </a:solidFill>
          <a:latin typeface="+mn-lt"/>
          <a:ea typeface="+mn-ea"/>
          <a:cs typeface="+mn-cs"/>
        </a:defRPr>
      </a:lvl4pPr>
      <a:lvl5pPr marL="1293144" algn="l" defTabSz="646572" rtl="0" eaLnBrk="1" latinLnBrk="0" hangingPunct="1">
        <a:defRPr sz="1273" kern="1200">
          <a:solidFill>
            <a:schemeClr val="tx1"/>
          </a:solidFill>
          <a:latin typeface="+mn-lt"/>
          <a:ea typeface="+mn-ea"/>
          <a:cs typeface="+mn-cs"/>
        </a:defRPr>
      </a:lvl5pPr>
      <a:lvl6pPr marL="1616431" algn="l" defTabSz="646572" rtl="0" eaLnBrk="1" latinLnBrk="0" hangingPunct="1">
        <a:defRPr sz="1273" kern="1200">
          <a:solidFill>
            <a:schemeClr val="tx1"/>
          </a:solidFill>
          <a:latin typeface="+mn-lt"/>
          <a:ea typeface="+mn-ea"/>
          <a:cs typeface="+mn-cs"/>
        </a:defRPr>
      </a:lvl6pPr>
      <a:lvl7pPr marL="1939717" algn="l" defTabSz="646572" rtl="0" eaLnBrk="1" latinLnBrk="0" hangingPunct="1">
        <a:defRPr sz="1273" kern="1200">
          <a:solidFill>
            <a:schemeClr val="tx1"/>
          </a:solidFill>
          <a:latin typeface="+mn-lt"/>
          <a:ea typeface="+mn-ea"/>
          <a:cs typeface="+mn-cs"/>
        </a:defRPr>
      </a:lvl7pPr>
      <a:lvl8pPr marL="2263003" algn="l" defTabSz="646572" rtl="0" eaLnBrk="1" latinLnBrk="0" hangingPunct="1">
        <a:defRPr sz="1273" kern="1200">
          <a:solidFill>
            <a:schemeClr val="tx1"/>
          </a:solidFill>
          <a:latin typeface="+mn-lt"/>
          <a:ea typeface="+mn-ea"/>
          <a:cs typeface="+mn-cs"/>
        </a:defRPr>
      </a:lvl8pPr>
      <a:lvl9pPr marL="2586289" algn="l" defTabSz="646572" rtl="0" eaLnBrk="1" latinLnBrk="0" hangingPunct="1">
        <a:defRPr sz="127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tekst 5">
            <a:extLst>
              <a:ext uri="{FF2B5EF4-FFF2-40B4-BE49-F238E27FC236}">
                <a16:creationId xmlns:a16="http://schemas.microsoft.com/office/drawing/2014/main" id="{6D0159E6-267F-F62C-3C37-89736528C688}"/>
              </a:ext>
            </a:extLst>
          </p:cNvPr>
          <p:cNvSpPr>
            <a:spLocks noGrp="1"/>
          </p:cNvSpPr>
          <p:nvPr>
            <p:ph type="body" sz="half" idx="13"/>
          </p:nvPr>
        </p:nvSpPr>
        <p:spPr/>
        <p:txBody>
          <a:bodyPr/>
          <a:lstStyle/>
          <a:p>
            <a:r>
              <a:rPr lang="nl-NL" dirty="0"/>
              <a:t>Strategische doelen </a:t>
            </a:r>
            <a:r>
              <a:rPr lang="nl-NL" b="0" dirty="0"/>
              <a:t>(impact)</a:t>
            </a:r>
          </a:p>
        </p:txBody>
      </p:sp>
      <p:sp>
        <p:nvSpPr>
          <p:cNvPr id="5" name="Tijdelijke aanduiding voor tekst 4">
            <a:extLst>
              <a:ext uri="{FF2B5EF4-FFF2-40B4-BE49-F238E27FC236}">
                <a16:creationId xmlns:a16="http://schemas.microsoft.com/office/drawing/2014/main" id="{D8A88C91-CAE9-C401-3FF9-82DF5DB0A2C5}"/>
              </a:ext>
            </a:extLst>
          </p:cNvPr>
          <p:cNvSpPr>
            <a:spLocks noGrp="1"/>
          </p:cNvSpPr>
          <p:nvPr>
            <p:ph type="body" idx="1"/>
          </p:nvPr>
        </p:nvSpPr>
        <p:spPr/>
        <p:txBody>
          <a:bodyPr/>
          <a:lstStyle/>
          <a:p>
            <a:r>
              <a:rPr lang="nl-NL" dirty="0"/>
              <a:t>Niveau</a:t>
            </a:r>
          </a:p>
        </p:txBody>
      </p:sp>
      <p:sp>
        <p:nvSpPr>
          <p:cNvPr id="7" name="Tijdelijke aanduiding voor tekst 6">
            <a:extLst>
              <a:ext uri="{FF2B5EF4-FFF2-40B4-BE49-F238E27FC236}">
                <a16:creationId xmlns:a16="http://schemas.microsoft.com/office/drawing/2014/main" id="{D10573FC-4434-098D-3355-70FB4BB3C7FF}"/>
              </a:ext>
            </a:extLst>
          </p:cNvPr>
          <p:cNvSpPr>
            <a:spLocks noGrp="1"/>
          </p:cNvSpPr>
          <p:nvPr>
            <p:ph type="body" idx="14"/>
          </p:nvPr>
        </p:nvSpPr>
        <p:spPr/>
        <p:txBody>
          <a:bodyPr/>
          <a:lstStyle/>
          <a:p>
            <a:r>
              <a:rPr lang="nl-NL" dirty="0"/>
              <a:t>Omschrijving</a:t>
            </a:r>
          </a:p>
        </p:txBody>
      </p:sp>
      <p:sp>
        <p:nvSpPr>
          <p:cNvPr id="9" name="Tijdelijke aanduiding voor tekst 8">
            <a:extLst>
              <a:ext uri="{FF2B5EF4-FFF2-40B4-BE49-F238E27FC236}">
                <a16:creationId xmlns:a16="http://schemas.microsoft.com/office/drawing/2014/main" id="{68F0DEEE-9A8E-6BB4-4F01-8BA098DC989D}"/>
              </a:ext>
            </a:extLst>
          </p:cNvPr>
          <p:cNvSpPr>
            <a:spLocks noGrp="1"/>
          </p:cNvSpPr>
          <p:nvPr>
            <p:ph type="body" sz="half" idx="16"/>
          </p:nvPr>
        </p:nvSpPr>
        <p:spPr/>
        <p:txBody>
          <a:bodyPr/>
          <a:lstStyle/>
          <a:p>
            <a:r>
              <a:rPr lang="nl-NL" dirty="0"/>
              <a:t>Een strategisch doel is abstract, zoals “tegengaan van de verdere opwarming van de aarde”. Strategische doelen kunnen niet rechtstreeks worden bereikt, omdat er te veel factoren een rol spelen die men niet kent of </a:t>
            </a:r>
            <a:br>
              <a:rPr lang="nl-NL" dirty="0"/>
            </a:br>
            <a:r>
              <a:rPr lang="nl-NL" dirty="0"/>
              <a:t>niet beheerst. De strategische doelen geven richting. Wanneer je ze met de partijen deelt, werken ze verbindend tussen de partijen die samen voor deze maatschappelijke </a:t>
            </a:r>
            <a:br>
              <a:rPr lang="nl-NL" dirty="0"/>
            </a:br>
            <a:r>
              <a:rPr lang="nl-NL" dirty="0"/>
              <a:t>opgaven staan.</a:t>
            </a:r>
          </a:p>
        </p:txBody>
      </p:sp>
      <p:sp>
        <p:nvSpPr>
          <p:cNvPr id="10" name="Tijdelijke aanduiding voor tekst 9">
            <a:extLst>
              <a:ext uri="{FF2B5EF4-FFF2-40B4-BE49-F238E27FC236}">
                <a16:creationId xmlns:a16="http://schemas.microsoft.com/office/drawing/2014/main" id="{F8B626F6-B2AA-8111-42A1-72B8BB3A4E17}"/>
              </a:ext>
            </a:extLst>
          </p:cNvPr>
          <p:cNvSpPr>
            <a:spLocks noGrp="1"/>
          </p:cNvSpPr>
          <p:nvPr>
            <p:ph type="body" sz="half" idx="17"/>
          </p:nvPr>
        </p:nvSpPr>
        <p:spPr/>
        <p:txBody>
          <a:bodyPr/>
          <a:lstStyle/>
          <a:p>
            <a:r>
              <a:rPr lang="nl-NL" b="1" dirty="0"/>
              <a:t>Duurzame ontwikkelingsdoel (SDG)</a:t>
            </a:r>
          </a:p>
          <a:p>
            <a:r>
              <a:rPr lang="nl-NL" dirty="0"/>
              <a:t>Vul hier de relevante </a:t>
            </a:r>
            <a:r>
              <a:rPr lang="nl-NL" dirty="0" err="1"/>
              <a:t>SDG’s</a:t>
            </a:r>
            <a:r>
              <a:rPr lang="nl-NL" dirty="0"/>
              <a:t> (</a:t>
            </a:r>
            <a:r>
              <a:rPr lang="nl-NL" dirty="0" err="1"/>
              <a:t>Sustainable</a:t>
            </a:r>
            <a:r>
              <a:rPr lang="nl-NL" dirty="0"/>
              <a:t> Development Goal) in, </a:t>
            </a:r>
          </a:p>
          <a:p>
            <a:r>
              <a:rPr lang="nl-NL" dirty="0"/>
              <a:t>bijvoorbeeld SDG 13 klimaatactie</a:t>
            </a:r>
          </a:p>
        </p:txBody>
      </p:sp>
      <p:sp>
        <p:nvSpPr>
          <p:cNvPr id="11" name="Tijdelijke aanduiding voor tekst 10">
            <a:extLst>
              <a:ext uri="{FF2B5EF4-FFF2-40B4-BE49-F238E27FC236}">
                <a16:creationId xmlns:a16="http://schemas.microsoft.com/office/drawing/2014/main" id="{D5E7E095-4D09-5FD6-9817-42286D3636DD}"/>
              </a:ext>
            </a:extLst>
          </p:cNvPr>
          <p:cNvSpPr>
            <a:spLocks noGrp="1"/>
          </p:cNvSpPr>
          <p:nvPr>
            <p:ph type="body" sz="half" idx="18"/>
          </p:nvPr>
        </p:nvSpPr>
        <p:spPr/>
        <p:txBody>
          <a:bodyPr/>
          <a:lstStyle/>
          <a:p>
            <a:r>
              <a:rPr lang="nl-NL" dirty="0"/>
              <a:t>Specifieke doelen</a:t>
            </a:r>
            <a:br>
              <a:rPr lang="nl-NL" dirty="0"/>
            </a:br>
            <a:r>
              <a:rPr lang="nl-NL" b="0" dirty="0"/>
              <a:t>(</a:t>
            </a:r>
            <a:r>
              <a:rPr lang="nl-NL" b="0" dirty="0" err="1"/>
              <a:t>outcome</a:t>
            </a:r>
            <a:r>
              <a:rPr lang="nl-NL" b="0" dirty="0"/>
              <a:t>)</a:t>
            </a:r>
          </a:p>
        </p:txBody>
      </p:sp>
      <p:sp>
        <p:nvSpPr>
          <p:cNvPr id="12" name="Tijdelijke aanduiding voor tekst 11">
            <a:extLst>
              <a:ext uri="{FF2B5EF4-FFF2-40B4-BE49-F238E27FC236}">
                <a16:creationId xmlns:a16="http://schemas.microsoft.com/office/drawing/2014/main" id="{5C46B898-983F-B0CA-BA67-3805132FF0EC}"/>
              </a:ext>
            </a:extLst>
          </p:cNvPr>
          <p:cNvSpPr>
            <a:spLocks noGrp="1"/>
          </p:cNvSpPr>
          <p:nvPr>
            <p:ph type="body" sz="half" idx="19"/>
          </p:nvPr>
        </p:nvSpPr>
        <p:spPr/>
        <p:txBody>
          <a:bodyPr/>
          <a:lstStyle/>
          <a:p>
            <a:r>
              <a:rPr lang="nl-NL" dirty="0"/>
              <a:t>Een specifiek doel levert een bijdrage aan het bereiken van het algemene doel. Een voorbeeld hiervan is: “met 40% verminderen van de CO2 productie in Nederland”.</a:t>
            </a:r>
          </a:p>
          <a:p>
            <a:endParaRPr lang="nl-NL" dirty="0"/>
          </a:p>
        </p:txBody>
      </p:sp>
      <p:sp>
        <p:nvSpPr>
          <p:cNvPr id="13" name="Tijdelijke aanduiding voor tekst 12">
            <a:extLst>
              <a:ext uri="{FF2B5EF4-FFF2-40B4-BE49-F238E27FC236}">
                <a16:creationId xmlns:a16="http://schemas.microsoft.com/office/drawing/2014/main" id="{D0282DA7-811E-EA19-EE49-186B728A6EAE}"/>
              </a:ext>
            </a:extLst>
          </p:cNvPr>
          <p:cNvSpPr>
            <a:spLocks noGrp="1"/>
          </p:cNvSpPr>
          <p:nvPr>
            <p:ph type="body" sz="half" idx="20"/>
          </p:nvPr>
        </p:nvSpPr>
        <p:spPr/>
        <p:txBody>
          <a:bodyPr/>
          <a:lstStyle/>
          <a:p>
            <a:r>
              <a:rPr lang="nl-NL" b="1" dirty="0"/>
              <a:t>Brede welvaart indicatoren</a:t>
            </a:r>
          </a:p>
          <a:p>
            <a:r>
              <a:rPr lang="nl-NL" dirty="0"/>
              <a:t>Neem hier de relevante brede welvaarts­indicatoren op. Bijvoorbeeld “Cumulatieve </a:t>
            </a:r>
            <a:br>
              <a:rPr lang="nl-NL" dirty="0"/>
            </a:br>
            <a:r>
              <a:rPr lang="nl-NL" dirty="0"/>
              <a:t>CO2-emissies: 7,7 ton CO2 per inwoner sinds </a:t>
            </a:r>
            <a:br>
              <a:rPr lang="nl-NL" dirty="0"/>
            </a:br>
            <a:r>
              <a:rPr lang="nl-NL" dirty="0"/>
              <a:t>1860 in 2021”</a:t>
            </a:r>
          </a:p>
          <a:p>
            <a:r>
              <a:rPr lang="nl-NL" dirty="0"/>
              <a:t>Zie de jaarlijkse CPB rapportage voor alle indicatoren.</a:t>
            </a:r>
          </a:p>
        </p:txBody>
      </p:sp>
      <p:sp>
        <p:nvSpPr>
          <p:cNvPr id="2" name="Titel 1">
            <a:extLst>
              <a:ext uri="{FF2B5EF4-FFF2-40B4-BE49-F238E27FC236}">
                <a16:creationId xmlns:a16="http://schemas.microsoft.com/office/drawing/2014/main" id="{813E1932-B2AC-E58F-5D10-1479DDBFFB67}"/>
              </a:ext>
            </a:extLst>
          </p:cNvPr>
          <p:cNvSpPr>
            <a:spLocks noGrp="1"/>
          </p:cNvSpPr>
          <p:nvPr>
            <p:ph type="title"/>
          </p:nvPr>
        </p:nvSpPr>
        <p:spPr/>
        <p:txBody>
          <a:bodyPr/>
          <a:lstStyle/>
          <a:p>
            <a:r>
              <a:rPr lang="nl-NL" dirty="0"/>
              <a:t>Niveaus van doelen</a:t>
            </a:r>
          </a:p>
        </p:txBody>
      </p:sp>
      <p:sp>
        <p:nvSpPr>
          <p:cNvPr id="4" name="Tijdelijke aanduiding voor tekst 3">
            <a:extLst>
              <a:ext uri="{FF2B5EF4-FFF2-40B4-BE49-F238E27FC236}">
                <a16:creationId xmlns:a16="http://schemas.microsoft.com/office/drawing/2014/main" id="{BC0D38F6-3F27-7F10-7620-28391429A2FD}"/>
              </a:ext>
            </a:extLst>
          </p:cNvPr>
          <p:cNvSpPr>
            <a:spLocks noGrp="1"/>
          </p:cNvSpPr>
          <p:nvPr>
            <p:ph type="body" sz="half" idx="2"/>
          </p:nvPr>
        </p:nvSpPr>
        <p:spPr/>
        <p:txBody>
          <a:bodyPr/>
          <a:lstStyle/>
          <a:p>
            <a:r>
              <a:rPr lang="nl-NL" dirty="0"/>
              <a:t>Strategische doelen </a:t>
            </a:r>
            <a:r>
              <a:rPr lang="nl-NL" b="0" dirty="0"/>
              <a:t>(impact)</a:t>
            </a:r>
          </a:p>
        </p:txBody>
      </p:sp>
      <p:sp>
        <p:nvSpPr>
          <p:cNvPr id="8" name="Tijdelijke aanduiding voor tekst 7">
            <a:extLst>
              <a:ext uri="{FF2B5EF4-FFF2-40B4-BE49-F238E27FC236}">
                <a16:creationId xmlns:a16="http://schemas.microsoft.com/office/drawing/2014/main" id="{DCA56788-0542-BDF2-D1E1-38CA254A08CA}"/>
              </a:ext>
            </a:extLst>
          </p:cNvPr>
          <p:cNvSpPr>
            <a:spLocks noGrp="1"/>
          </p:cNvSpPr>
          <p:nvPr>
            <p:ph type="body" idx="15"/>
          </p:nvPr>
        </p:nvSpPr>
        <p:spPr/>
        <p:txBody>
          <a:bodyPr/>
          <a:lstStyle/>
          <a:p>
            <a:r>
              <a:rPr lang="nl-NL" dirty="0" err="1"/>
              <a:t>SDG’s</a:t>
            </a:r>
            <a:r>
              <a:rPr lang="nl-NL" dirty="0"/>
              <a:t> en brede welvaart</a:t>
            </a:r>
          </a:p>
        </p:txBody>
      </p:sp>
      <p:sp>
        <p:nvSpPr>
          <p:cNvPr id="14" name="Tijdelijke aanduiding voor tekst 13">
            <a:extLst>
              <a:ext uri="{FF2B5EF4-FFF2-40B4-BE49-F238E27FC236}">
                <a16:creationId xmlns:a16="http://schemas.microsoft.com/office/drawing/2014/main" id="{1600E8FA-66E1-2080-A3EB-14D5294537B4}"/>
              </a:ext>
            </a:extLst>
          </p:cNvPr>
          <p:cNvSpPr>
            <a:spLocks noGrp="1"/>
          </p:cNvSpPr>
          <p:nvPr>
            <p:ph type="body" sz="half" idx="21"/>
          </p:nvPr>
        </p:nvSpPr>
        <p:spPr/>
        <p:txBody>
          <a:bodyPr/>
          <a:lstStyle/>
          <a:p>
            <a:r>
              <a:rPr lang="nl-NL" dirty="0"/>
              <a:t>Doelgedrag</a:t>
            </a:r>
            <a:br>
              <a:rPr lang="nl-NL" dirty="0"/>
            </a:br>
            <a:r>
              <a:rPr lang="nl-NL" b="0" dirty="0"/>
              <a:t>(output)</a:t>
            </a:r>
          </a:p>
          <a:p>
            <a:endParaRPr lang="nl-NL" dirty="0"/>
          </a:p>
        </p:txBody>
      </p:sp>
      <p:sp>
        <p:nvSpPr>
          <p:cNvPr id="15" name="Tijdelijke aanduiding voor tekst 14">
            <a:extLst>
              <a:ext uri="{FF2B5EF4-FFF2-40B4-BE49-F238E27FC236}">
                <a16:creationId xmlns:a16="http://schemas.microsoft.com/office/drawing/2014/main" id="{8E009F66-EA91-050D-4F8C-E5F392F5D7EC}"/>
              </a:ext>
            </a:extLst>
          </p:cNvPr>
          <p:cNvSpPr>
            <a:spLocks noGrp="1"/>
          </p:cNvSpPr>
          <p:nvPr>
            <p:ph type="body" sz="half" idx="22"/>
          </p:nvPr>
        </p:nvSpPr>
        <p:spPr/>
        <p:txBody>
          <a:bodyPr/>
          <a:lstStyle/>
          <a:p>
            <a:r>
              <a:rPr lang="nl-NL" dirty="0"/>
              <a:t>Doelgedrag is het gedrag dat de doelgroep moet vertonen om een specifieke doel te halen. Bijvoorbeeld huiseigenaren leggen zonnepanelen op hun dak.</a:t>
            </a:r>
          </a:p>
          <a:p>
            <a:endParaRPr lang="nl-NL" dirty="0"/>
          </a:p>
          <a:p>
            <a:r>
              <a:rPr lang="nl-NL" dirty="0"/>
              <a:t>NB: het kan zijn dat er meer dan een doelgedraging nodig is om een specifiek doel te halen. Idealiter maak je per doelgedrag een gedragsanalyse.</a:t>
            </a:r>
          </a:p>
        </p:txBody>
      </p:sp>
      <p:sp>
        <p:nvSpPr>
          <p:cNvPr id="16" name="Tijdelijke aanduiding voor tekst 15">
            <a:extLst>
              <a:ext uri="{FF2B5EF4-FFF2-40B4-BE49-F238E27FC236}">
                <a16:creationId xmlns:a16="http://schemas.microsoft.com/office/drawing/2014/main" id="{8D50E761-878B-2117-3508-0ABC879AF2F3}"/>
              </a:ext>
            </a:extLst>
          </p:cNvPr>
          <p:cNvSpPr>
            <a:spLocks noGrp="1"/>
          </p:cNvSpPr>
          <p:nvPr>
            <p:ph type="body" sz="half" idx="23"/>
          </p:nvPr>
        </p:nvSpPr>
        <p:spPr/>
        <p:txBody>
          <a:bodyPr/>
          <a:lstStyle/>
          <a:p>
            <a:r>
              <a:rPr lang="nl-NL" b="1" dirty="0"/>
              <a:t>Doelvariabele</a:t>
            </a:r>
          </a:p>
          <a:p>
            <a:r>
              <a:rPr lang="nl-NL" dirty="0"/>
              <a:t>Benoem hier de doelvariabele waar je beleidsmatig op stuurt.</a:t>
            </a:r>
          </a:p>
          <a:p>
            <a:endParaRPr lang="nl-NL" dirty="0"/>
          </a:p>
          <a:p>
            <a:r>
              <a:rPr lang="nl-NL" dirty="0"/>
              <a:t>Opgesteld vermogen ZON PV op woningen</a:t>
            </a:r>
          </a:p>
        </p:txBody>
      </p:sp>
    </p:spTree>
    <p:extLst>
      <p:ext uri="{BB962C8B-B14F-4D97-AF65-F5344CB8AC3E}">
        <p14:creationId xmlns:p14="http://schemas.microsoft.com/office/powerpoint/2010/main" val="2761719281"/>
      </p:ext>
    </p:extLst>
  </p:cSld>
  <p:clrMapOvr>
    <a:masterClrMapping/>
  </p:clrMapOvr>
</p:sld>
</file>

<file path=ppt/theme/theme1.xml><?xml version="1.0" encoding="utf-8"?>
<a:theme xmlns:a="http://schemas.openxmlformats.org/drawingml/2006/main" name="Beleidskompas thema">
  <a:themeElements>
    <a:clrScheme name="Beleidskompas kleuren">
      <a:dk1>
        <a:sysClr val="windowText" lastClr="000000"/>
      </a:dk1>
      <a:lt1>
        <a:sysClr val="window" lastClr="FFFFFF"/>
      </a:lt1>
      <a:dk2>
        <a:srgbClr val="42145F"/>
      </a:dk2>
      <a:lt2>
        <a:srgbClr val="CCCCCC"/>
      </a:lt2>
      <a:accent1>
        <a:srgbClr val="E17000"/>
      </a:accent1>
      <a:accent2>
        <a:srgbClr val="FFB612"/>
      </a:accent2>
      <a:accent3>
        <a:srgbClr val="76D2B6"/>
      </a:accent3>
      <a:accent4>
        <a:srgbClr val="007BC7"/>
      </a:accent4>
      <a:accent5>
        <a:srgbClr val="8FCAE7"/>
      </a:accent5>
      <a:accent6>
        <a:srgbClr val="CA005D"/>
      </a:accent6>
      <a:hlink>
        <a:srgbClr val="000000"/>
      </a:hlink>
      <a:folHlink>
        <a:srgbClr val="000000"/>
      </a:folHlink>
    </a:clrScheme>
    <a:fontScheme name="Verdana">
      <a:majorFont>
        <a:latin typeface="Verdana"/>
        <a:ea typeface=""/>
        <a:cs typeface=""/>
      </a:majorFont>
      <a:minorFont>
        <a:latin typeface="Verdana"/>
        <a:ea typeface=""/>
        <a:cs typeface=""/>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aars">
      <a:srgbClr val="42145F"/>
    </a:custClr>
    <a:custClr name="Paars Tint 1">
      <a:srgbClr val="C6B8CF"/>
    </a:custClr>
    <a:custClr name="Paars Tint 2">
      <a:srgbClr val="E3DCE7"/>
    </a:custClr>
    <a:custClr name="Oranje">
      <a:srgbClr val="E17000"/>
    </a:custClr>
    <a:custClr name="Oranje Tint 1">
      <a:srgbClr val="F6D4B2"/>
    </a:custClr>
    <a:custClr name="Oranje Tint 2">
      <a:srgbClr val="FBEAD9"/>
    </a:custClr>
    <a:custClr name="Mint">
      <a:srgbClr val="76D2B6"/>
    </a:custClr>
    <a:custClr name="Mint Tint 1">
      <a:srgbClr val="D6F1E9"/>
    </a:custClr>
    <a:custClr name="Mint Tint 2">
      <a:srgbClr val="EBF8F4"/>
    </a:custClr>
    <a:custClr name="Hemelblauw">
      <a:srgbClr val="007BC7"/>
    </a:custClr>
    <a:custClr name="Hemelblauw Tint 1">
      <a:srgbClr val="B2D7EE"/>
    </a:custClr>
    <a:custClr name="Hemelblauw Tint 2">
      <a:srgbClr val="D9EBF7"/>
    </a:custClr>
    <a:custClr name="Grijs Tint 1">
      <a:srgbClr val="E6E6E6"/>
    </a:custClr>
    <a:custClr name="Grijs Tint 2">
      <a:srgbClr val="CCCCCC"/>
    </a:custClr>
  </a:custClrLst>
  <a:extLst>
    <a:ext uri="{05A4C25C-085E-4340-85A3-A5531E510DB2}">
      <thm15:themeFamily xmlns:thm15="http://schemas.microsoft.com/office/thememl/2012/main" name="Beleidskompas Middelen_v01" id="{18BDAA00-F3CD-C848-9590-059726560685}" vid="{67C4D7D8-43EC-2548-B683-95A2563013B1}"/>
    </a:ext>
  </a:extLst>
</a:theme>
</file>

<file path=docProps/app.xml><?xml version="1.0" encoding="utf-8"?>
<Properties xmlns="http://schemas.openxmlformats.org/officeDocument/2006/extended-properties" xmlns:vt="http://schemas.openxmlformats.org/officeDocument/2006/docPropsVTypes">
  <Template>Beleidskompas thema</Template>
  <TotalTime>0</TotalTime>
  <Words>261</Words>
  <Application>Microsoft Office PowerPoint</Application>
  <PresentationFormat>Aangepast</PresentationFormat>
  <Paragraphs>23</Paragraphs>
  <Slides>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Verdana</vt:lpstr>
      <vt:lpstr>Beleidskompas thema</vt:lpstr>
      <vt:lpstr>Niveaus van doelen</vt:lpstr>
    </vt:vector>
  </TitlesOfParts>
  <Manager/>
  <Company>Beleidskompas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Beleidskompas</dc:title>
  <dc:subject/>
  <dc:creator>Gebruiker</dc:creator>
  <cp:keywords/>
  <dc:description>Beleidskompas - Versie 1 - maart 2023
Ontwerp: Things To Make And Do
Template: Ton Persoon</dc:description>
  <cp:lastModifiedBy>Ouarraki, A.J. - BD/DWJZ/JZW</cp:lastModifiedBy>
  <cp:revision>10</cp:revision>
  <dcterms:created xsi:type="dcterms:W3CDTF">2023-02-07T12:23:46Z</dcterms:created>
  <dcterms:modified xsi:type="dcterms:W3CDTF">2023-03-24T09:54:41Z</dcterms:modified>
  <cp:category/>
</cp:coreProperties>
</file>