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1" r:id="rId2"/>
  </p:sldIdLst>
  <p:sldSz cx="15119350" cy="10691813"/>
  <p:notesSz cx="6858000" cy="9144000"/>
  <p:defaultTextStyle>
    <a:defPPr>
      <a:defRPr lang="nl-NL"/>
    </a:defPPr>
    <a:lvl1pPr marL="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32"/>
    <p:restoredTop sz="96327"/>
  </p:normalViewPr>
  <p:slideViewPr>
    <p:cSldViewPr snapToGrid="0" snapToObjects="1">
      <p:cViewPr varScale="1">
        <p:scale>
          <a:sx n="76" d="100"/>
          <a:sy n="76" d="100"/>
        </p:scale>
        <p:origin x="14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6A22-B27F-C847-B844-E4B4E809C1A0}" type="datetimeFigureOut">
              <a:rPr lang="nl-NL" smtClean="0"/>
              <a:t>24-3-2023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634C578-5695-6B14-051D-289F049E3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999" y="720001"/>
            <a:ext cx="12744000" cy="432000"/>
          </a:xfrm>
        </p:spPr>
        <p:txBody>
          <a:bodyPr/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18C3A6BD-3FF8-53DE-0A4D-8B3C18BD4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2000" y="1260000"/>
            <a:ext cx="6047674" cy="505629"/>
          </a:xfrm>
        </p:spPr>
        <p:txBody>
          <a:bodyPr/>
          <a:lstStyle>
            <a:lvl1pPr marL="0" indent="0">
              <a:buNone/>
              <a:defRPr sz="900">
                <a:solidFill>
                  <a:schemeClr val="tx2"/>
                </a:solidFill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848254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999" y="720001"/>
            <a:ext cx="12744000" cy="432000"/>
          </a:xfrm>
        </p:spPr>
        <p:txBody>
          <a:bodyPr/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6A22-B27F-C847-B844-E4B4E809C1A0}" type="datetimeFigureOut">
              <a:rPr lang="nl-NL" smtClean="0"/>
              <a:t>24-3-2023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EFACE5DC-8B30-308C-2EA2-ACA582D3E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2000" y="1260000"/>
            <a:ext cx="6047674" cy="505629"/>
          </a:xfrm>
        </p:spPr>
        <p:txBody>
          <a:bodyPr/>
          <a:lstStyle>
            <a:lvl1pPr marL="0" indent="0">
              <a:buNone/>
              <a:defRPr sz="900">
                <a:solidFill>
                  <a:schemeClr val="tx2"/>
                </a:solidFill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8B39F38-9EE9-1363-84E9-288A21123BD5}"/>
              </a:ext>
            </a:extLst>
          </p:cNvPr>
          <p:cNvSpPr>
            <a:spLocks noGrp="1"/>
          </p:cNvSpPr>
          <p:nvPr>
            <p:ph type="body" sz="half" idx="16" hasCustomPrompt="1"/>
          </p:nvPr>
        </p:nvSpPr>
        <p:spPr>
          <a:xfrm>
            <a:off x="5976000" y="2376000"/>
            <a:ext cx="3240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Symptoom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89CDD1E-7B45-8F0E-8CFD-06E83E3EEC43}"/>
              </a:ext>
            </a:extLst>
          </p:cNvPr>
          <p:cNvSpPr>
            <a:spLocks noGrp="1"/>
          </p:cNvSpPr>
          <p:nvPr>
            <p:ph type="body" sz="half" idx="20" hasCustomPrompt="1"/>
          </p:nvPr>
        </p:nvSpPr>
        <p:spPr>
          <a:xfrm>
            <a:off x="1511999" y="4362576"/>
            <a:ext cx="2772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 / gevolg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313FDD90-6CF0-40C8-56F3-CE4847CF4C68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10818319" y="4356000"/>
            <a:ext cx="2772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 / gevolg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80972079-C734-03D7-D1FB-A83142283F45}"/>
              </a:ext>
            </a:extLst>
          </p:cNvPr>
          <p:cNvSpPr>
            <a:spLocks noGrp="1"/>
          </p:cNvSpPr>
          <p:nvPr>
            <p:ph type="body" sz="half" idx="22" hasCustomPrompt="1"/>
          </p:nvPr>
        </p:nvSpPr>
        <p:spPr>
          <a:xfrm>
            <a:off x="7716213" y="4356758"/>
            <a:ext cx="2772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 / gevolg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AE5D0EBF-BC97-4101-0C23-E181CB05085F}"/>
              </a:ext>
            </a:extLst>
          </p:cNvPr>
          <p:cNvSpPr>
            <a:spLocks noGrp="1"/>
          </p:cNvSpPr>
          <p:nvPr>
            <p:ph type="body" sz="half" idx="23" hasCustomPrompt="1"/>
          </p:nvPr>
        </p:nvSpPr>
        <p:spPr>
          <a:xfrm>
            <a:off x="4614106" y="4356758"/>
            <a:ext cx="2772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 / gevolg</a:t>
            </a:r>
          </a:p>
        </p:txBody>
      </p:sp>
      <p:sp>
        <p:nvSpPr>
          <p:cNvPr id="43" name="Text Placeholder 3">
            <a:extLst>
              <a:ext uri="{FF2B5EF4-FFF2-40B4-BE49-F238E27FC236}">
                <a16:creationId xmlns:a16="http://schemas.microsoft.com/office/drawing/2014/main" id="{D5EB794D-E1DA-7F3D-5D2F-E85704B88BA5}"/>
              </a:ext>
            </a:extLst>
          </p:cNvPr>
          <p:cNvSpPr>
            <a:spLocks noGrp="1"/>
          </p:cNvSpPr>
          <p:nvPr>
            <p:ph type="body" sz="half" idx="24" hasCustomPrompt="1"/>
          </p:nvPr>
        </p:nvSpPr>
        <p:spPr>
          <a:xfrm>
            <a:off x="7639375" y="6336000"/>
            <a:ext cx="3240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 / gevolg</a:t>
            </a:r>
          </a:p>
        </p:txBody>
      </p:sp>
      <p:sp>
        <p:nvSpPr>
          <p:cNvPr id="44" name="Text Placeholder 3">
            <a:extLst>
              <a:ext uri="{FF2B5EF4-FFF2-40B4-BE49-F238E27FC236}">
                <a16:creationId xmlns:a16="http://schemas.microsoft.com/office/drawing/2014/main" id="{ABF27104-79B0-F936-0745-2BFD40E40C72}"/>
              </a:ext>
            </a:extLst>
          </p:cNvPr>
          <p:cNvSpPr>
            <a:spLocks noGrp="1"/>
          </p:cNvSpPr>
          <p:nvPr>
            <p:ph type="body" sz="half" idx="25" hasCustomPrompt="1"/>
          </p:nvPr>
        </p:nvSpPr>
        <p:spPr>
          <a:xfrm>
            <a:off x="4223639" y="6336000"/>
            <a:ext cx="3240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 / gevolg</a:t>
            </a:r>
          </a:p>
        </p:txBody>
      </p:sp>
      <p:sp>
        <p:nvSpPr>
          <p:cNvPr id="48" name="Text Placeholder 3">
            <a:extLst>
              <a:ext uri="{FF2B5EF4-FFF2-40B4-BE49-F238E27FC236}">
                <a16:creationId xmlns:a16="http://schemas.microsoft.com/office/drawing/2014/main" id="{49203A72-05C1-99E2-E348-196B7BCE7C91}"/>
              </a:ext>
            </a:extLst>
          </p:cNvPr>
          <p:cNvSpPr>
            <a:spLocks noGrp="1"/>
          </p:cNvSpPr>
          <p:nvPr>
            <p:ph type="body" sz="half" idx="27" hasCustomPrompt="1"/>
          </p:nvPr>
        </p:nvSpPr>
        <p:spPr>
          <a:xfrm>
            <a:off x="10350319" y="8388000"/>
            <a:ext cx="3240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</a:t>
            </a:r>
          </a:p>
        </p:txBody>
      </p:sp>
      <p:sp>
        <p:nvSpPr>
          <p:cNvPr id="49" name="Text Placeholder 3">
            <a:extLst>
              <a:ext uri="{FF2B5EF4-FFF2-40B4-BE49-F238E27FC236}">
                <a16:creationId xmlns:a16="http://schemas.microsoft.com/office/drawing/2014/main" id="{3F6BD542-D253-D16D-95E8-FE9082FB7286}"/>
              </a:ext>
            </a:extLst>
          </p:cNvPr>
          <p:cNvSpPr>
            <a:spLocks noGrp="1"/>
          </p:cNvSpPr>
          <p:nvPr>
            <p:ph type="body" sz="half" idx="28" hasCustomPrompt="1"/>
          </p:nvPr>
        </p:nvSpPr>
        <p:spPr>
          <a:xfrm>
            <a:off x="1548000" y="8388000"/>
            <a:ext cx="3240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</a:t>
            </a:r>
          </a:p>
        </p:txBody>
      </p:sp>
      <p:sp>
        <p:nvSpPr>
          <p:cNvPr id="47" name="Text Placeholder 3">
            <a:extLst>
              <a:ext uri="{FF2B5EF4-FFF2-40B4-BE49-F238E27FC236}">
                <a16:creationId xmlns:a16="http://schemas.microsoft.com/office/drawing/2014/main" id="{AF7D9366-4CF8-868D-9726-86D93CA2E912}"/>
              </a:ext>
            </a:extLst>
          </p:cNvPr>
          <p:cNvSpPr>
            <a:spLocks noGrp="1"/>
          </p:cNvSpPr>
          <p:nvPr>
            <p:ph type="body" sz="half" idx="26" hasCustomPrompt="1"/>
          </p:nvPr>
        </p:nvSpPr>
        <p:spPr>
          <a:xfrm>
            <a:off x="5940000" y="8388000"/>
            <a:ext cx="3240000" cy="1368000"/>
          </a:xfrm>
          <a:solidFill>
            <a:srgbClr val="E6E6E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Oorzaak</a:t>
            </a:r>
          </a:p>
        </p:txBody>
      </p:sp>
      <p:sp>
        <p:nvSpPr>
          <p:cNvPr id="28" name="Tijdelijke aanduiding voor tekst 27">
            <a:extLst>
              <a:ext uri="{FF2B5EF4-FFF2-40B4-BE49-F238E27FC236}">
                <a16:creationId xmlns:a16="http://schemas.microsoft.com/office/drawing/2014/main" id="{1E868DF4-BF1F-6084-0839-D7456DB0B816}"/>
              </a:ext>
            </a:extLst>
          </p:cNvPr>
          <p:cNvSpPr>
            <a:spLocks noGrp="1"/>
          </p:cNvSpPr>
          <p:nvPr>
            <p:ph type="body" idx="29" hasCustomPrompt="1"/>
          </p:nvPr>
        </p:nvSpPr>
        <p:spPr>
          <a:xfrm>
            <a:off x="863350" y="1926000"/>
            <a:ext cx="13392650" cy="288000"/>
          </a:xfrm>
          <a:custGeom>
            <a:avLst/>
            <a:gdLst>
              <a:gd name="connsiteX0" fmla="*/ 0 w 13392650"/>
              <a:gd name="connsiteY0" fmla="*/ 0 h 288000"/>
              <a:gd name="connsiteX1" fmla="*/ 4608000 w 13392650"/>
              <a:gd name="connsiteY1" fmla="*/ 0 h 288000"/>
              <a:gd name="connsiteX2" fmla="*/ 4701473 w 13392650"/>
              <a:gd name="connsiteY2" fmla="*/ 0 h 288000"/>
              <a:gd name="connsiteX3" fmla="*/ 6264650 w 13392650"/>
              <a:gd name="connsiteY3" fmla="*/ 0 h 288000"/>
              <a:gd name="connsiteX4" fmla="*/ 7015536 w 13392650"/>
              <a:gd name="connsiteY4" fmla="*/ 0 h 288000"/>
              <a:gd name="connsiteX5" fmla="*/ 10872650 w 13392650"/>
              <a:gd name="connsiteY5" fmla="*/ 0 h 288000"/>
              <a:gd name="connsiteX6" fmla="*/ 10966123 w 13392650"/>
              <a:gd name="connsiteY6" fmla="*/ 0 h 288000"/>
              <a:gd name="connsiteX7" fmla="*/ 13280186 w 13392650"/>
              <a:gd name="connsiteY7" fmla="*/ 0 h 288000"/>
              <a:gd name="connsiteX8" fmla="*/ 13392650 w 13392650"/>
              <a:gd name="connsiteY8" fmla="*/ 112465 h 288000"/>
              <a:gd name="connsiteX9" fmla="*/ 13392650 w 13392650"/>
              <a:gd name="connsiteY9" fmla="*/ 288000 h 288000"/>
              <a:gd name="connsiteX10" fmla="*/ 10966123 w 13392650"/>
              <a:gd name="connsiteY10" fmla="*/ 288000 h 288000"/>
              <a:gd name="connsiteX11" fmla="*/ 10872650 w 13392650"/>
              <a:gd name="connsiteY11" fmla="*/ 288000 h 288000"/>
              <a:gd name="connsiteX12" fmla="*/ 7128000 w 13392650"/>
              <a:gd name="connsiteY12" fmla="*/ 288000 h 288000"/>
              <a:gd name="connsiteX13" fmla="*/ 6264650 w 13392650"/>
              <a:gd name="connsiteY13" fmla="*/ 288000 h 288000"/>
              <a:gd name="connsiteX14" fmla="*/ 4701473 w 13392650"/>
              <a:gd name="connsiteY14" fmla="*/ 288000 h 288000"/>
              <a:gd name="connsiteX15" fmla="*/ 4608000 w 13392650"/>
              <a:gd name="connsiteY15" fmla="*/ 288000 h 288000"/>
              <a:gd name="connsiteX16" fmla="*/ 0 w 13392650"/>
              <a:gd name="connsiteY16" fmla="*/ 28800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392650" h="288000">
                <a:moveTo>
                  <a:pt x="0" y="0"/>
                </a:moveTo>
                <a:lnTo>
                  <a:pt x="4608000" y="0"/>
                </a:lnTo>
                <a:lnTo>
                  <a:pt x="4701473" y="0"/>
                </a:lnTo>
                <a:lnTo>
                  <a:pt x="6264650" y="0"/>
                </a:lnTo>
                <a:lnTo>
                  <a:pt x="7015536" y="0"/>
                </a:lnTo>
                <a:lnTo>
                  <a:pt x="10872650" y="0"/>
                </a:lnTo>
                <a:lnTo>
                  <a:pt x="10966123" y="0"/>
                </a:lnTo>
                <a:lnTo>
                  <a:pt x="13280186" y="0"/>
                </a:lnTo>
                <a:lnTo>
                  <a:pt x="13392650" y="112465"/>
                </a:lnTo>
                <a:lnTo>
                  <a:pt x="13392650" y="288000"/>
                </a:lnTo>
                <a:lnTo>
                  <a:pt x="10966123" y="288000"/>
                </a:lnTo>
                <a:lnTo>
                  <a:pt x="10872650" y="288000"/>
                </a:lnTo>
                <a:lnTo>
                  <a:pt x="7128000" y="288000"/>
                </a:lnTo>
                <a:lnTo>
                  <a:pt x="6264650" y="288000"/>
                </a:lnTo>
                <a:lnTo>
                  <a:pt x="4701473" y="288000"/>
                </a:lnTo>
                <a:lnTo>
                  <a:pt x="4608000" y="288000"/>
                </a:lnTo>
                <a:lnTo>
                  <a:pt x="0" y="288000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rIns="0" bIns="18000" anchor="ctr" anchorCtr="0">
            <a:noAutofit/>
          </a:bodyPr>
          <a:lstStyle>
            <a:lvl1pPr marL="0" indent="0" algn="ctr">
              <a:buNone/>
              <a:defRPr sz="1100" b="1">
                <a:solidFill>
                  <a:schemeClr val="bg1"/>
                </a:solidFill>
              </a:defRPr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F54AEC8-F7F7-2A97-DDF5-1E09F2999389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863350" y="3924001"/>
            <a:ext cx="13392000" cy="288000"/>
          </a:xfrm>
          <a:custGeom>
            <a:avLst/>
            <a:gdLst>
              <a:gd name="connsiteX0" fmla="*/ 0 w 13400463"/>
              <a:gd name="connsiteY0" fmla="*/ 0 h 288000"/>
              <a:gd name="connsiteX1" fmla="*/ 4608000 w 13400463"/>
              <a:gd name="connsiteY1" fmla="*/ 0 h 288000"/>
              <a:gd name="connsiteX2" fmla="*/ 4701473 w 13400463"/>
              <a:gd name="connsiteY2" fmla="*/ 0 h 288000"/>
              <a:gd name="connsiteX3" fmla="*/ 6272463 w 13400463"/>
              <a:gd name="connsiteY3" fmla="*/ 0 h 288000"/>
              <a:gd name="connsiteX4" fmla="*/ 7015536 w 13400463"/>
              <a:gd name="connsiteY4" fmla="*/ 0 h 288000"/>
              <a:gd name="connsiteX5" fmla="*/ 10880463 w 13400463"/>
              <a:gd name="connsiteY5" fmla="*/ 0 h 288000"/>
              <a:gd name="connsiteX6" fmla="*/ 10973936 w 13400463"/>
              <a:gd name="connsiteY6" fmla="*/ 0 h 288000"/>
              <a:gd name="connsiteX7" fmla="*/ 13287999 w 13400463"/>
              <a:gd name="connsiteY7" fmla="*/ 0 h 288000"/>
              <a:gd name="connsiteX8" fmla="*/ 13400463 w 13400463"/>
              <a:gd name="connsiteY8" fmla="*/ 112465 h 288000"/>
              <a:gd name="connsiteX9" fmla="*/ 13400463 w 13400463"/>
              <a:gd name="connsiteY9" fmla="*/ 288000 h 288000"/>
              <a:gd name="connsiteX10" fmla="*/ 10973936 w 13400463"/>
              <a:gd name="connsiteY10" fmla="*/ 288000 h 288000"/>
              <a:gd name="connsiteX11" fmla="*/ 10880463 w 13400463"/>
              <a:gd name="connsiteY11" fmla="*/ 288000 h 288000"/>
              <a:gd name="connsiteX12" fmla="*/ 7128000 w 13400463"/>
              <a:gd name="connsiteY12" fmla="*/ 288000 h 288000"/>
              <a:gd name="connsiteX13" fmla="*/ 6272463 w 13400463"/>
              <a:gd name="connsiteY13" fmla="*/ 288000 h 288000"/>
              <a:gd name="connsiteX14" fmla="*/ 4701473 w 13400463"/>
              <a:gd name="connsiteY14" fmla="*/ 288000 h 288000"/>
              <a:gd name="connsiteX15" fmla="*/ 4608000 w 13400463"/>
              <a:gd name="connsiteY15" fmla="*/ 288000 h 288000"/>
              <a:gd name="connsiteX16" fmla="*/ 0 w 13400463"/>
              <a:gd name="connsiteY16" fmla="*/ 28800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400463" h="288000">
                <a:moveTo>
                  <a:pt x="0" y="0"/>
                </a:moveTo>
                <a:lnTo>
                  <a:pt x="4608000" y="0"/>
                </a:lnTo>
                <a:lnTo>
                  <a:pt x="4701473" y="0"/>
                </a:lnTo>
                <a:lnTo>
                  <a:pt x="6272463" y="0"/>
                </a:lnTo>
                <a:lnTo>
                  <a:pt x="7015536" y="0"/>
                </a:lnTo>
                <a:lnTo>
                  <a:pt x="10880463" y="0"/>
                </a:lnTo>
                <a:lnTo>
                  <a:pt x="10973936" y="0"/>
                </a:lnTo>
                <a:lnTo>
                  <a:pt x="13287999" y="0"/>
                </a:lnTo>
                <a:lnTo>
                  <a:pt x="13400463" y="112465"/>
                </a:lnTo>
                <a:lnTo>
                  <a:pt x="13400463" y="288000"/>
                </a:lnTo>
                <a:lnTo>
                  <a:pt x="10973936" y="288000"/>
                </a:lnTo>
                <a:lnTo>
                  <a:pt x="10880463" y="288000"/>
                </a:lnTo>
                <a:lnTo>
                  <a:pt x="7128000" y="288000"/>
                </a:lnTo>
                <a:lnTo>
                  <a:pt x="6272463" y="288000"/>
                </a:lnTo>
                <a:lnTo>
                  <a:pt x="4701473" y="288000"/>
                </a:lnTo>
                <a:lnTo>
                  <a:pt x="4608000" y="288000"/>
                </a:lnTo>
                <a:lnTo>
                  <a:pt x="0" y="2880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rIns="0" bIns="18000" anchor="ctr" anchorCtr="0">
            <a:noAutofit/>
          </a:bodyPr>
          <a:lstStyle>
            <a:lvl1pPr marL="0" indent="0" algn="ctr">
              <a:buNone/>
              <a:defRPr sz="1100" b="1">
                <a:solidFill>
                  <a:schemeClr val="bg1"/>
                </a:solidFill>
              </a:defRPr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64882DFA-94B0-770C-BC95-5912F2CD5419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863350" y="5904000"/>
            <a:ext cx="13400463" cy="288000"/>
          </a:xfrm>
          <a:custGeom>
            <a:avLst/>
            <a:gdLst>
              <a:gd name="connsiteX0" fmla="*/ 0 w 13400463"/>
              <a:gd name="connsiteY0" fmla="*/ 0 h 288000"/>
              <a:gd name="connsiteX1" fmla="*/ 4608000 w 13400463"/>
              <a:gd name="connsiteY1" fmla="*/ 0 h 288000"/>
              <a:gd name="connsiteX2" fmla="*/ 4701473 w 13400463"/>
              <a:gd name="connsiteY2" fmla="*/ 0 h 288000"/>
              <a:gd name="connsiteX3" fmla="*/ 6272463 w 13400463"/>
              <a:gd name="connsiteY3" fmla="*/ 0 h 288000"/>
              <a:gd name="connsiteX4" fmla="*/ 7015536 w 13400463"/>
              <a:gd name="connsiteY4" fmla="*/ 0 h 288000"/>
              <a:gd name="connsiteX5" fmla="*/ 10880463 w 13400463"/>
              <a:gd name="connsiteY5" fmla="*/ 0 h 288000"/>
              <a:gd name="connsiteX6" fmla="*/ 10973936 w 13400463"/>
              <a:gd name="connsiteY6" fmla="*/ 0 h 288000"/>
              <a:gd name="connsiteX7" fmla="*/ 13287999 w 13400463"/>
              <a:gd name="connsiteY7" fmla="*/ 0 h 288000"/>
              <a:gd name="connsiteX8" fmla="*/ 13400463 w 13400463"/>
              <a:gd name="connsiteY8" fmla="*/ 112465 h 288000"/>
              <a:gd name="connsiteX9" fmla="*/ 13400463 w 13400463"/>
              <a:gd name="connsiteY9" fmla="*/ 288000 h 288000"/>
              <a:gd name="connsiteX10" fmla="*/ 10973936 w 13400463"/>
              <a:gd name="connsiteY10" fmla="*/ 288000 h 288000"/>
              <a:gd name="connsiteX11" fmla="*/ 10880463 w 13400463"/>
              <a:gd name="connsiteY11" fmla="*/ 288000 h 288000"/>
              <a:gd name="connsiteX12" fmla="*/ 7128000 w 13400463"/>
              <a:gd name="connsiteY12" fmla="*/ 288000 h 288000"/>
              <a:gd name="connsiteX13" fmla="*/ 6272463 w 13400463"/>
              <a:gd name="connsiteY13" fmla="*/ 288000 h 288000"/>
              <a:gd name="connsiteX14" fmla="*/ 4701473 w 13400463"/>
              <a:gd name="connsiteY14" fmla="*/ 288000 h 288000"/>
              <a:gd name="connsiteX15" fmla="*/ 4608000 w 13400463"/>
              <a:gd name="connsiteY15" fmla="*/ 288000 h 288000"/>
              <a:gd name="connsiteX16" fmla="*/ 0 w 13400463"/>
              <a:gd name="connsiteY16" fmla="*/ 28800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400463" h="288000">
                <a:moveTo>
                  <a:pt x="0" y="0"/>
                </a:moveTo>
                <a:lnTo>
                  <a:pt x="4608000" y="0"/>
                </a:lnTo>
                <a:lnTo>
                  <a:pt x="4701473" y="0"/>
                </a:lnTo>
                <a:lnTo>
                  <a:pt x="6272463" y="0"/>
                </a:lnTo>
                <a:lnTo>
                  <a:pt x="7015536" y="0"/>
                </a:lnTo>
                <a:lnTo>
                  <a:pt x="10880463" y="0"/>
                </a:lnTo>
                <a:lnTo>
                  <a:pt x="10973936" y="0"/>
                </a:lnTo>
                <a:lnTo>
                  <a:pt x="13287999" y="0"/>
                </a:lnTo>
                <a:lnTo>
                  <a:pt x="13400463" y="112465"/>
                </a:lnTo>
                <a:lnTo>
                  <a:pt x="13400463" y="288000"/>
                </a:lnTo>
                <a:lnTo>
                  <a:pt x="10973936" y="288000"/>
                </a:lnTo>
                <a:lnTo>
                  <a:pt x="10880463" y="288000"/>
                </a:lnTo>
                <a:lnTo>
                  <a:pt x="7128000" y="288000"/>
                </a:lnTo>
                <a:lnTo>
                  <a:pt x="6272463" y="288000"/>
                </a:lnTo>
                <a:lnTo>
                  <a:pt x="4701473" y="288000"/>
                </a:lnTo>
                <a:lnTo>
                  <a:pt x="4608000" y="288000"/>
                </a:lnTo>
                <a:lnTo>
                  <a:pt x="0" y="288000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 lIns="0" rIns="0" bIns="18000" anchor="ctr" anchorCtr="0">
            <a:noAutofit/>
          </a:bodyPr>
          <a:lstStyle>
            <a:lvl1pPr marL="0" indent="0" algn="ctr">
              <a:buNone/>
              <a:defRPr sz="1100" b="1">
                <a:solidFill>
                  <a:schemeClr val="bg1"/>
                </a:solidFill>
              </a:defRPr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993F673C-4DA9-949B-3344-73D447082DF3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863350" y="7920000"/>
            <a:ext cx="13400463" cy="288000"/>
          </a:xfrm>
          <a:custGeom>
            <a:avLst/>
            <a:gdLst>
              <a:gd name="connsiteX0" fmla="*/ 0 w 13400463"/>
              <a:gd name="connsiteY0" fmla="*/ 0 h 288000"/>
              <a:gd name="connsiteX1" fmla="*/ 4608000 w 13400463"/>
              <a:gd name="connsiteY1" fmla="*/ 0 h 288000"/>
              <a:gd name="connsiteX2" fmla="*/ 4701473 w 13400463"/>
              <a:gd name="connsiteY2" fmla="*/ 0 h 288000"/>
              <a:gd name="connsiteX3" fmla="*/ 6272463 w 13400463"/>
              <a:gd name="connsiteY3" fmla="*/ 0 h 288000"/>
              <a:gd name="connsiteX4" fmla="*/ 7015536 w 13400463"/>
              <a:gd name="connsiteY4" fmla="*/ 0 h 288000"/>
              <a:gd name="connsiteX5" fmla="*/ 10880463 w 13400463"/>
              <a:gd name="connsiteY5" fmla="*/ 0 h 288000"/>
              <a:gd name="connsiteX6" fmla="*/ 10973936 w 13400463"/>
              <a:gd name="connsiteY6" fmla="*/ 0 h 288000"/>
              <a:gd name="connsiteX7" fmla="*/ 13287999 w 13400463"/>
              <a:gd name="connsiteY7" fmla="*/ 0 h 288000"/>
              <a:gd name="connsiteX8" fmla="*/ 13400463 w 13400463"/>
              <a:gd name="connsiteY8" fmla="*/ 112465 h 288000"/>
              <a:gd name="connsiteX9" fmla="*/ 13400463 w 13400463"/>
              <a:gd name="connsiteY9" fmla="*/ 288000 h 288000"/>
              <a:gd name="connsiteX10" fmla="*/ 10973936 w 13400463"/>
              <a:gd name="connsiteY10" fmla="*/ 288000 h 288000"/>
              <a:gd name="connsiteX11" fmla="*/ 10880463 w 13400463"/>
              <a:gd name="connsiteY11" fmla="*/ 288000 h 288000"/>
              <a:gd name="connsiteX12" fmla="*/ 7128000 w 13400463"/>
              <a:gd name="connsiteY12" fmla="*/ 288000 h 288000"/>
              <a:gd name="connsiteX13" fmla="*/ 6272463 w 13400463"/>
              <a:gd name="connsiteY13" fmla="*/ 288000 h 288000"/>
              <a:gd name="connsiteX14" fmla="*/ 4701473 w 13400463"/>
              <a:gd name="connsiteY14" fmla="*/ 288000 h 288000"/>
              <a:gd name="connsiteX15" fmla="*/ 4608000 w 13400463"/>
              <a:gd name="connsiteY15" fmla="*/ 288000 h 288000"/>
              <a:gd name="connsiteX16" fmla="*/ 0 w 13400463"/>
              <a:gd name="connsiteY16" fmla="*/ 28800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400463" h="288000">
                <a:moveTo>
                  <a:pt x="0" y="0"/>
                </a:moveTo>
                <a:lnTo>
                  <a:pt x="4608000" y="0"/>
                </a:lnTo>
                <a:lnTo>
                  <a:pt x="4701473" y="0"/>
                </a:lnTo>
                <a:lnTo>
                  <a:pt x="6272463" y="0"/>
                </a:lnTo>
                <a:lnTo>
                  <a:pt x="7015536" y="0"/>
                </a:lnTo>
                <a:lnTo>
                  <a:pt x="10880463" y="0"/>
                </a:lnTo>
                <a:lnTo>
                  <a:pt x="10973936" y="0"/>
                </a:lnTo>
                <a:lnTo>
                  <a:pt x="13287999" y="0"/>
                </a:lnTo>
                <a:lnTo>
                  <a:pt x="13400463" y="112465"/>
                </a:lnTo>
                <a:lnTo>
                  <a:pt x="13400463" y="288000"/>
                </a:lnTo>
                <a:lnTo>
                  <a:pt x="10973936" y="288000"/>
                </a:lnTo>
                <a:lnTo>
                  <a:pt x="10880463" y="288000"/>
                </a:lnTo>
                <a:lnTo>
                  <a:pt x="7128000" y="288000"/>
                </a:lnTo>
                <a:lnTo>
                  <a:pt x="6272463" y="288000"/>
                </a:lnTo>
                <a:lnTo>
                  <a:pt x="4701473" y="288000"/>
                </a:lnTo>
                <a:lnTo>
                  <a:pt x="4608000" y="288000"/>
                </a:lnTo>
                <a:lnTo>
                  <a:pt x="0" y="2880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rIns="0" bIns="18000" anchor="ctr" anchorCtr="0">
            <a:noAutofit/>
          </a:bodyPr>
          <a:lstStyle>
            <a:lvl1pPr marL="0" indent="0" algn="ctr">
              <a:buNone/>
              <a:defRPr sz="1100" b="1">
                <a:solidFill>
                  <a:schemeClr val="bg1"/>
                </a:solidFill>
              </a:defRPr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</p:spTree>
    <p:extLst>
      <p:ext uri="{BB962C8B-B14F-4D97-AF65-F5344CB8AC3E}">
        <p14:creationId xmlns:p14="http://schemas.microsoft.com/office/powerpoint/2010/main" val="1614404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le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6A22-B27F-C847-B844-E4B4E809C1A0}" type="datetimeFigureOut">
              <a:rPr lang="nl-NL" smtClean="0"/>
              <a:t>24-3-2023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132E86BD-B5C1-E932-4DE8-10883B577644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63999" y="2412000"/>
            <a:ext cx="2376000" cy="1800000"/>
          </a:xfrm>
          <a:solidFill>
            <a:srgbClr val="FBEAD9"/>
          </a:solidFill>
          <a:ln>
            <a:solidFill>
              <a:srgbClr val="FBEAD9"/>
            </a:solidFill>
          </a:ln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8E875F47-A4A7-E301-6BE5-AAE5D86D969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64000" y="1944000"/>
            <a:ext cx="2376000" cy="288000"/>
          </a:xfrm>
          <a:solidFill>
            <a:schemeClr val="accent1"/>
          </a:solidFill>
        </p:spPr>
        <p:txBody>
          <a:bodyPr lIns="648000" bIns="18000" anchor="ctr" anchorCtr="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5B441B4-62E5-AF07-0E5F-0EC6E172DC85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3240000" y="1944000"/>
            <a:ext cx="5508000" cy="288000"/>
          </a:xfrm>
          <a:solidFill>
            <a:schemeClr val="tx2"/>
          </a:solidFill>
        </p:spPr>
        <p:txBody>
          <a:bodyPr lIns="180000" bIns="18000" anchor="ctr" anchorCtr="0"/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8B39F38-9EE9-1363-84E9-288A21123BD5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3240000" y="2421631"/>
            <a:ext cx="5508000" cy="1800000"/>
          </a:xfrm>
          <a:solidFill>
            <a:schemeClr val="bg1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601AF769-251B-9F48-3CC8-2FE6D5A1ABF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8748000" y="2421631"/>
            <a:ext cx="5508000" cy="1800000"/>
          </a:xfrm>
          <a:solidFill>
            <a:schemeClr val="accent5">
              <a:lumMod val="20000"/>
              <a:lumOff val="80000"/>
            </a:schemeClr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A2819FD7-DF0C-D524-BA4E-014CC2513D23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863999" y="4392000"/>
            <a:ext cx="2376000" cy="1800000"/>
          </a:xfrm>
          <a:solidFill>
            <a:schemeClr val="accent1">
              <a:lumMod val="20000"/>
              <a:lumOff val="80000"/>
            </a:schemeClr>
          </a:solidFill>
          <a:ln>
            <a:solidFill>
              <a:srgbClr val="FBEAD9"/>
            </a:solidFill>
          </a:ln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DBAD29DC-B34A-9199-9250-C5895A1428A5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3239999" y="4391997"/>
            <a:ext cx="5508000" cy="1800000"/>
          </a:xfrm>
          <a:solidFill>
            <a:srgbClr val="EBF8F4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1717B71F-E279-9EE7-E7C7-A8C1D52C6D65}"/>
              </a:ext>
            </a:extLst>
          </p:cNvPr>
          <p:cNvSpPr>
            <a:spLocks noGrp="1"/>
          </p:cNvSpPr>
          <p:nvPr>
            <p:ph type="body" sz="half" idx="20"/>
          </p:nvPr>
        </p:nvSpPr>
        <p:spPr>
          <a:xfrm>
            <a:off x="8747998" y="4391994"/>
            <a:ext cx="5507351" cy="1800000"/>
          </a:xfrm>
          <a:solidFill>
            <a:srgbClr val="D9EBF7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FC35BD5-0B6B-B803-62E8-ACBB317C9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999" y="720001"/>
            <a:ext cx="12744000" cy="432000"/>
          </a:xfrm>
        </p:spPr>
        <p:txBody>
          <a:bodyPr/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8CD52F92-02A6-8D27-5C7A-C793DBC62B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2000" y="1260000"/>
            <a:ext cx="6047674" cy="505629"/>
          </a:xfrm>
        </p:spPr>
        <p:txBody>
          <a:bodyPr/>
          <a:lstStyle>
            <a:lvl1pPr marL="0" indent="0">
              <a:buNone/>
              <a:defRPr sz="900">
                <a:solidFill>
                  <a:schemeClr val="tx2"/>
                </a:solidFill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19" name="Tijdelijke aanduiding voor tekst 18">
            <a:extLst>
              <a:ext uri="{FF2B5EF4-FFF2-40B4-BE49-F238E27FC236}">
                <a16:creationId xmlns:a16="http://schemas.microsoft.com/office/drawing/2014/main" id="{432361D9-F2DE-30B9-849F-F9A62CC5D87E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8748000" y="1944000"/>
            <a:ext cx="5507350" cy="288000"/>
          </a:xfrm>
          <a:custGeom>
            <a:avLst/>
            <a:gdLst>
              <a:gd name="connsiteX0" fmla="*/ 0 w 5507350"/>
              <a:gd name="connsiteY0" fmla="*/ 0 h 288000"/>
              <a:gd name="connsiteX1" fmla="*/ 2987350 w 5507350"/>
              <a:gd name="connsiteY1" fmla="*/ 0 h 288000"/>
              <a:gd name="connsiteX2" fmla="*/ 3439337 w 5507350"/>
              <a:gd name="connsiteY2" fmla="*/ 0 h 288000"/>
              <a:gd name="connsiteX3" fmla="*/ 5394886 w 5507350"/>
              <a:gd name="connsiteY3" fmla="*/ 0 h 288000"/>
              <a:gd name="connsiteX4" fmla="*/ 5507350 w 5507350"/>
              <a:gd name="connsiteY4" fmla="*/ 112465 h 288000"/>
              <a:gd name="connsiteX5" fmla="*/ 5507350 w 5507350"/>
              <a:gd name="connsiteY5" fmla="*/ 288000 h 288000"/>
              <a:gd name="connsiteX6" fmla="*/ 3600000 w 5507350"/>
              <a:gd name="connsiteY6" fmla="*/ 288000 h 288000"/>
              <a:gd name="connsiteX7" fmla="*/ 2987350 w 5507350"/>
              <a:gd name="connsiteY7" fmla="*/ 288000 h 288000"/>
              <a:gd name="connsiteX8" fmla="*/ 0 w 5507350"/>
              <a:gd name="connsiteY8" fmla="*/ 28800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07350" h="288000">
                <a:moveTo>
                  <a:pt x="0" y="0"/>
                </a:moveTo>
                <a:lnTo>
                  <a:pt x="2987350" y="0"/>
                </a:lnTo>
                <a:lnTo>
                  <a:pt x="3439337" y="0"/>
                </a:lnTo>
                <a:lnTo>
                  <a:pt x="5394886" y="0"/>
                </a:lnTo>
                <a:lnTo>
                  <a:pt x="5507350" y="112465"/>
                </a:lnTo>
                <a:lnTo>
                  <a:pt x="5507350" y="288000"/>
                </a:lnTo>
                <a:lnTo>
                  <a:pt x="3600000" y="288000"/>
                </a:lnTo>
                <a:lnTo>
                  <a:pt x="2987350" y="288000"/>
                </a:lnTo>
                <a:lnTo>
                  <a:pt x="0" y="288000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 lIns="180000" bIns="18000" anchor="ctr" anchorCtr="0">
            <a:noAutofit/>
          </a:bodyPr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41830CB7-36FB-8C2B-680A-AABB69251C69}"/>
              </a:ext>
            </a:extLst>
          </p:cNvPr>
          <p:cNvSpPr>
            <a:spLocks noGrp="1"/>
          </p:cNvSpPr>
          <p:nvPr>
            <p:ph type="body" sz="half" idx="21"/>
          </p:nvPr>
        </p:nvSpPr>
        <p:spPr>
          <a:xfrm>
            <a:off x="863999" y="6372000"/>
            <a:ext cx="2376000" cy="1800000"/>
          </a:xfrm>
          <a:solidFill>
            <a:srgbClr val="F6D4B2"/>
          </a:solidFill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7913EF2-4B13-ACF9-98DC-EDA101ADC1DB}"/>
              </a:ext>
            </a:extLst>
          </p:cNvPr>
          <p:cNvSpPr>
            <a:spLocks noGrp="1"/>
          </p:cNvSpPr>
          <p:nvPr>
            <p:ph type="body" sz="half" idx="22"/>
          </p:nvPr>
        </p:nvSpPr>
        <p:spPr>
          <a:xfrm>
            <a:off x="3239999" y="6372000"/>
            <a:ext cx="5508000" cy="1800000"/>
          </a:xfrm>
          <a:solidFill>
            <a:srgbClr val="D6F1E9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82AD1969-FD03-B224-4191-129AABF2B261}"/>
              </a:ext>
            </a:extLst>
          </p:cNvPr>
          <p:cNvSpPr>
            <a:spLocks noGrp="1"/>
          </p:cNvSpPr>
          <p:nvPr>
            <p:ph type="body" sz="half" idx="23"/>
          </p:nvPr>
        </p:nvSpPr>
        <p:spPr>
          <a:xfrm>
            <a:off x="8747998" y="6372000"/>
            <a:ext cx="5507351" cy="1800000"/>
          </a:xfrm>
          <a:solidFill>
            <a:srgbClr val="B2D7EE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08287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l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6A22-B27F-C847-B844-E4B4E809C1A0}" type="datetimeFigureOut">
              <a:rPr lang="nl-NL" smtClean="0"/>
              <a:t>24-3-2023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132E86BD-B5C1-E932-4DE8-10883B577644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64000" y="2412000"/>
            <a:ext cx="2376000" cy="864000"/>
          </a:xfrm>
          <a:solidFill>
            <a:srgbClr val="F6D4B2"/>
          </a:solidFill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08B39F38-9EE9-1363-84E9-288A21123BD5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3240000" y="2412000"/>
            <a:ext cx="11015349" cy="864000"/>
          </a:xfrm>
          <a:solidFill>
            <a:srgbClr val="D9EBF7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1F525343-7213-017C-E8A8-9E74E8DAC0C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63999" y="1944000"/>
            <a:ext cx="13391349" cy="288000"/>
          </a:xfrm>
          <a:custGeom>
            <a:avLst/>
            <a:gdLst>
              <a:gd name="connsiteX0" fmla="*/ 0 w 13391349"/>
              <a:gd name="connsiteY0" fmla="*/ 0 h 288000"/>
              <a:gd name="connsiteX1" fmla="*/ 2376001 w 13391349"/>
              <a:gd name="connsiteY1" fmla="*/ 0 h 288000"/>
              <a:gd name="connsiteX2" fmla="*/ 2666009 w 13391349"/>
              <a:gd name="connsiteY2" fmla="*/ 0 h 288000"/>
              <a:gd name="connsiteX3" fmla="*/ 5976001 w 13391349"/>
              <a:gd name="connsiteY3" fmla="*/ 0 h 288000"/>
              <a:gd name="connsiteX4" fmla="*/ 6318124 w 13391349"/>
              <a:gd name="connsiteY4" fmla="*/ 0 h 288000"/>
              <a:gd name="connsiteX5" fmla="*/ 8351349 w 13391349"/>
              <a:gd name="connsiteY5" fmla="*/ 0 h 288000"/>
              <a:gd name="connsiteX6" fmla="*/ 9415338 w 13391349"/>
              <a:gd name="connsiteY6" fmla="*/ 0 h 288000"/>
              <a:gd name="connsiteX7" fmla="*/ 10871349 w 13391349"/>
              <a:gd name="connsiteY7" fmla="*/ 0 h 288000"/>
              <a:gd name="connsiteX8" fmla="*/ 11110835 w 13391349"/>
              <a:gd name="connsiteY8" fmla="*/ 0 h 288000"/>
              <a:gd name="connsiteX9" fmla="*/ 13278885 w 13391349"/>
              <a:gd name="connsiteY9" fmla="*/ 0 h 288000"/>
              <a:gd name="connsiteX10" fmla="*/ 13391349 w 13391349"/>
              <a:gd name="connsiteY10" fmla="*/ 112465 h 288000"/>
              <a:gd name="connsiteX11" fmla="*/ 13391349 w 13391349"/>
              <a:gd name="connsiteY11" fmla="*/ 288000 h 288000"/>
              <a:gd name="connsiteX12" fmla="*/ 11110835 w 13391349"/>
              <a:gd name="connsiteY12" fmla="*/ 288000 h 288000"/>
              <a:gd name="connsiteX13" fmla="*/ 10871349 w 13391349"/>
              <a:gd name="connsiteY13" fmla="*/ 288000 h 288000"/>
              <a:gd name="connsiteX14" fmla="*/ 9576001 w 13391349"/>
              <a:gd name="connsiteY14" fmla="*/ 288000 h 288000"/>
              <a:gd name="connsiteX15" fmla="*/ 8351349 w 13391349"/>
              <a:gd name="connsiteY15" fmla="*/ 288000 h 288000"/>
              <a:gd name="connsiteX16" fmla="*/ 6318124 w 13391349"/>
              <a:gd name="connsiteY16" fmla="*/ 288000 h 288000"/>
              <a:gd name="connsiteX17" fmla="*/ 5976001 w 13391349"/>
              <a:gd name="connsiteY17" fmla="*/ 288000 h 288000"/>
              <a:gd name="connsiteX18" fmla="*/ 2666009 w 13391349"/>
              <a:gd name="connsiteY18" fmla="*/ 288000 h 288000"/>
              <a:gd name="connsiteX19" fmla="*/ 2376001 w 13391349"/>
              <a:gd name="connsiteY19" fmla="*/ 288000 h 288000"/>
              <a:gd name="connsiteX20" fmla="*/ 0 w 13391349"/>
              <a:gd name="connsiteY20" fmla="*/ 288000 h 28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3391349" h="288000">
                <a:moveTo>
                  <a:pt x="0" y="0"/>
                </a:moveTo>
                <a:lnTo>
                  <a:pt x="2376001" y="0"/>
                </a:lnTo>
                <a:lnTo>
                  <a:pt x="2666009" y="0"/>
                </a:lnTo>
                <a:lnTo>
                  <a:pt x="5976001" y="0"/>
                </a:lnTo>
                <a:lnTo>
                  <a:pt x="6318124" y="0"/>
                </a:lnTo>
                <a:lnTo>
                  <a:pt x="8351349" y="0"/>
                </a:lnTo>
                <a:lnTo>
                  <a:pt x="9415338" y="0"/>
                </a:lnTo>
                <a:lnTo>
                  <a:pt x="10871349" y="0"/>
                </a:lnTo>
                <a:lnTo>
                  <a:pt x="11110835" y="0"/>
                </a:lnTo>
                <a:lnTo>
                  <a:pt x="13278885" y="0"/>
                </a:lnTo>
                <a:lnTo>
                  <a:pt x="13391349" y="112465"/>
                </a:lnTo>
                <a:lnTo>
                  <a:pt x="13391349" y="288000"/>
                </a:lnTo>
                <a:lnTo>
                  <a:pt x="11110835" y="288000"/>
                </a:lnTo>
                <a:lnTo>
                  <a:pt x="10871349" y="288000"/>
                </a:lnTo>
                <a:lnTo>
                  <a:pt x="9576001" y="288000"/>
                </a:lnTo>
                <a:lnTo>
                  <a:pt x="8351349" y="288000"/>
                </a:lnTo>
                <a:lnTo>
                  <a:pt x="6318124" y="288000"/>
                </a:lnTo>
                <a:lnTo>
                  <a:pt x="5976001" y="288000"/>
                </a:lnTo>
                <a:lnTo>
                  <a:pt x="2666009" y="288000"/>
                </a:lnTo>
                <a:lnTo>
                  <a:pt x="2376001" y="288000"/>
                </a:lnTo>
                <a:lnTo>
                  <a:pt x="0" y="2880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648000" bIns="18000" anchor="ctr" anchorCtr="0">
            <a:noAutofit/>
          </a:bodyPr>
          <a:lstStyle>
            <a:lvl1pPr marL="0" indent="0">
              <a:buNone/>
              <a:defRPr sz="1100" b="1">
                <a:solidFill>
                  <a:schemeClr val="bg1"/>
                </a:solidFill>
              </a:defRPr>
            </a:lvl1pPr>
            <a:lvl2pPr marL="323286" indent="0">
              <a:buNone/>
              <a:defRPr sz="1414" b="1"/>
            </a:lvl2pPr>
            <a:lvl3pPr marL="646572" indent="0">
              <a:buNone/>
              <a:defRPr sz="1273" b="1"/>
            </a:lvl3pPr>
            <a:lvl4pPr marL="969858" indent="0">
              <a:buNone/>
              <a:defRPr sz="1131" b="1"/>
            </a:lvl4pPr>
            <a:lvl5pPr marL="1293144" indent="0">
              <a:buNone/>
              <a:defRPr sz="1131" b="1"/>
            </a:lvl5pPr>
            <a:lvl6pPr marL="1616431" indent="0">
              <a:buNone/>
              <a:defRPr sz="1131" b="1"/>
            </a:lvl6pPr>
            <a:lvl7pPr marL="1939717" indent="0">
              <a:buNone/>
              <a:defRPr sz="1131" b="1"/>
            </a:lvl7pPr>
            <a:lvl8pPr marL="2263003" indent="0">
              <a:buNone/>
              <a:defRPr sz="1131" b="1"/>
            </a:lvl8pPr>
            <a:lvl9pPr marL="2586289" indent="0">
              <a:buNone/>
              <a:defRPr sz="1131" b="1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2F80C60D-CAF3-83FA-6886-F4AC9B533623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864000" y="3456000"/>
            <a:ext cx="2376000" cy="864000"/>
          </a:xfrm>
          <a:solidFill>
            <a:srgbClr val="F6D4B2"/>
          </a:solidFill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69BB93FD-1BCE-8671-C623-6F053B0A864B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240000" y="3456000"/>
            <a:ext cx="11015348" cy="864000"/>
          </a:xfrm>
          <a:solidFill>
            <a:srgbClr val="D9EBF7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8A82AD05-2E2C-10C0-837E-0E941065571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64000" y="4500000"/>
            <a:ext cx="2376000" cy="864000"/>
          </a:xfrm>
          <a:solidFill>
            <a:srgbClr val="F6D4B2"/>
          </a:solidFill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2DBDAFA1-1F53-A8C9-5447-750466B6D38E}"/>
              </a:ext>
            </a:extLst>
          </p:cNvPr>
          <p:cNvSpPr>
            <a:spLocks noGrp="1"/>
          </p:cNvSpPr>
          <p:nvPr>
            <p:ph type="body" sz="half" idx="20"/>
          </p:nvPr>
        </p:nvSpPr>
        <p:spPr>
          <a:xfrm>
            <a:off x="3240000" y="4500000"/>
            <a:ext cx="11015348" cy="864000"/>
          </a:xfrm>
          <a:solidFill>
            <a:srgbClr val="D9EBF7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34CEDD7F-527B-50EF-803D-B2BDB0F673B1}"/>
              </a:ext>
            </a:extLst>
          </p:cNvPr>
          <p:cNvSpPr>
            <a:spLocks noGrp="1"/>
          </p:cNvSpPr>
          <p:nvPr>
            <p:ph type="body" sz="half" idx="21"/>
          </p:nvPr>
        </p:nvSpPr>
        <p:spPr>
          <a:xfrm>
            <a:off x="864000" y="5544000"/>
            <a:ext cx="2376000" cy="864000"/>
          </a:xfrm>
          <a:solidFill>
            <a:srgbClr val="F6D4B2"/>
          </a:solidFill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6EC80FC3-E095-D15C-AF62-17196129EEE9}"/>
              </a:ext>
            </a:extLst>
          </p:cNvPr>
          <p:cNvSpPr>
            <a:spLocks noGrp="1"/>
          </p:cNvSpPr>
          <p:nvPr>
            <p:ph type="body" sz="half" idx="22"/>
          </p:nvPr>
        </p:nvSpPr>
        <p:spPr>
          <a:xfrm>
            <a:off x="3240000" y="5544000"/>
            <a:ext cx="11015348" cy="864000"/>
          </a:xfrm>
          <a:solidFill>
            <a:srgbClr val="D9EBF7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AEC5BD65-C461-CEF5-1F8A-25F96E11EC9A}"/>
              </a:ext>
            </a:extLst>
          </p:cNvPr>
          <p:cNvSpPr>
            <a:spLocks noGrp="1"/>
          </p:cNvSpPr>
          <p:nvPr>
            <p:ph type="body" sz="half" idx="23"/>
          </p:nvPr>
        </p:nvSpPr>
        <p:spPr>
          <a:xfrm>
            <a:off x="864000" y="6588000"/>
            <a:ext cx="2376000" cy="864000"/>
          </a:xfrm>
          <a:solidFill>
            <a:srgbClr val="F6D4B2"/>
          </a:solidFill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CC360A49-8786-66B2-D0E1-519327D6CDA2}"/>
              </a:ext>
            </a:extLst>
          </p:cNvPr>
          <p:cNvSpPr>
            <a:spLocks noGrp="1"/>
          </p:cNvSpPr>
          <p:nvPr>
            <p:ph type="body" sz="half" idx="24"/>
          </p:nvPr>
        </p:nvSpPr>
        <p:spPr>
          <a:xfrm>
            <a:off x="3240000" y="6588000"/>
            <a:ext cx="11015348" cy="864000"/>
          </a:xfrm>
          <a:solidFill>
            <a:srgbClr val="D9EBF7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E36ED1DD-2944-2944-9E95-5AAABCF57891}"/>
              </a:ext>
            </a:extLst>
          </p:cNvPr>
          <p:cNvSpPr>
            <a:spLocks noGrp="1"/>
          </p:cNvSpPr>
          <p:nvPr>
            <p:ph type="body" sz="half" idx="25"/>
          </p:nvPr>
        </p:nvSpPr>
        <p:spPr>
          <a:xfrm>
            <a:off x="864000" y="7632000"/>
            <a:ext cx="2376000" cy="864000"/>
          </a:xfrm>
          <a:solidFill>
            <a:srgbClr val="F6D4B2"/>
          </a:solidFill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3C16B7C2-8709-ADFD-38B8-835C3552C4E5}"/>
              </a:ext>
            </a:extLst>
          </p:cNvPr>
          <p:cNvSpPr>
            <a:spLocks noGrp="1"/>
          </p:cNvSpPr>
          <p:nvPr>
            <p:ph type="body" sz="half" idx="26"/>
          </p:nvPr>
        </p:nvSpPr>
        <p:spPr>
          <a:xfrm>
            <a:off x="3240000" y="7632000"/>
            <a:ext cx="11015348" cy="864000"/>
          </a:xfrm>
          <a:solidFill>
            <a:srgbClr val="D9EBF7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80D5AA26-996C-01A2-8918-B8BA834025D9}"/>
              </a:ext>
            </a:extLst>
          </p:cNvPr>
          <p:cNvSpPr>
            <a:spLocks noGrp="1"/>
          </p:cNvSpPr>
          <p:nvPr>
            <p:ph type="body" sz="half" idx="27"/>
          </p:nvPr>
        </p:nvSpPr>
        <p:spPr>
          <a:xfrm>
            <a:off x="864000" y="8676000"/>
            <a:ext cx="2376000" cy="864000"/>
          </a:xfrm>
          <a:solidFill>
            <a:srgbClr val="F6D4B2"/>
          </a:solidFill>
        </p:spPr>
        <p:txBody>
          <a:bodyPr lIns="648000" tIns="162000" rIns="7200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2569AAE8-42BB-DC19-4D05-860025BE9064}"/>
              </a:ext>
            </a:extLst>
          </p:cNvPr>
          <p:cNvSpPr>
            <a:spLocks noGrp="1"/>
          </p:cNvSpPr>
          <p:nvPr>
            <p:ph type="body" sz="half" idx="28"/>
          </p:nvPr>
        </p:nvSpPr>
        <p:spPr>
          <a:xfrm>
            <a:off x="3240000" y="8676000"/>
            <a:ext cx="11015348" cy="864000"/>
          </a:xfrm>
          <a:solidFill>
            <a:srgbClr val="D9EBF7"/>
          </a:solidFill>
        </p:spPr>
        <p:txBody>
          <a:bodyPr lIns="180000" tIns="162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12CE282-B1BC-7405-7F5E-7CDC8B753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999" y="720001"/>
            <a:ext cx="12744000" cy="432000"/>
          </a:xfrm>
        </p:spPr>
        <p:txBody>
          <a:bodyPr/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7EE35DB0-F989-DF7A-B369-9AB45E724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2000" y="1260000"/>
            <a:ext cx="6047674" cy="505629"/>
          </a:xfrm>
        </p:spPr>
        <p:txBody>
          <a:bodyPr/>
          <a:lstStyle>
            <a:lvl1pPr marL="0" indent="0">
              <a:buNone/>
              <a:defRPr sz="900">
                <a:solidFill>
                  <a:schemeClr val="tx2"/>
                </a:solidFill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660354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kenbo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hthoek 37">
            <a:extLst>
              <a:ext uri="{FF2B5EF4-FFF2-40B4-BE49-F238E27FC236}">
                <a16:creationId xmlns:a16="http://schemas.microsoft.com/office/drawing/2014/main" id="{F9669382-DFB0-748C-D892-91C8DF62FD38}"/>
              </a:ext>
            </a:extLst>
          </p:cNvPr>
          <p:cNvSpPr/>
          <p:nvPr userDrawn="1"/>
        </p:nvSpPr>
        <p:spPr>
          <a:xfrm>
            <a:off x="863346" y="7200000"/>
            <a:ext cx="13392646" cy="1260000"/>
          </a:xfrm>
          <a:prstGeom prst="rect">
            <a:avLst/>
          </a:prstGeom>
          <a:solidFill>
            <a:srgbClr val="E3DC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53"/>
          </a:p>
        </p:txBody>
      </p:sp>
      <p:sp>
        <p:nvSpPr>
          <p:cNvPr id="33" name="Rechthoek 32">
            <a:extLst>
              <a:ext uri="{FF2B5EF4-FFF2-40B4-BE49-F238E27FC236}">
                <a16:creationId xmlns:a16="http://schemas.microsoft.com/office/drawing/2014/main" id="{B04A861C-75B5-4187-6284-E4497C4862D4}"/>
              </a:ext>
            </a:extLst>
          </p:cNvPr>
          <p:cNvSpPr/>
          <p:nvPr userDrawn="1"/>
        </p:nvSpPr>
        <p:spPr>
          <a:xfrm>
            <a:off x="863348" y="3240000"/>
            <a:ext cx="13392644" cy="1260000"/>
          </a:xfrm>
          <a:prstGeom prst="rect">
            <a:avLst/>
          </a:prstGeom>
          <a:solidFill>
            <a:srgbClr val="D9EB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53"/>
          </a:p>
        </p:txBody>
      </p:sp>
      <p:sp>
        <p:nvSpPr>
          <p:cNvPr id="34" name="Rechthoek 33">
            <a:extLst>
              <a:ext uri="{FF2B5EF4-FFF2-40B4-BE49-F238E27FC236}">
                <a16:creationId xmlns:a16="http://schemas.microsoft.com/office/drawing/2014/main" id="{8C1548FA-B7A5-863B-C7D1-D64A16EB14C7}"/>
              </a:ext>
            </a:extLst>
          </p:cNvPr>
          <p:cNvSpPr/>
          <p:nvPr userDrawn="1"/>
        </p:nvSpPr>
        <p:spPr>
          <a:xfrm>
            <a:off x="863346" y="4500000"/>
            <a:ext cx="13392646" cy="1260000"/>
          </a:xfrm>
          <a:prstGeom prst="rect">
            <a:avLst/>
          </a:prstGeom>
          <a:solidFill>
            <a:schemeClr val="accent6">
              <a:lumMod val="20000"/>
              <a:lumOff val="80000"/>
              <a:alpha val="3011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53"/>
          </a:p>
        </p:txBody>
      </p:sp>
      <p:sp>
        <p:nvSpPr>
          <p:cNvPr id="35" name="Rechthoek 34">
            <a:extLst>
              <a:ext uri="{FF2B5EF4-FFF2-40B4-BE49-F238E27FC236}">
                <a16:creationId xmlns:a16="http://schemas.microsoft.com/office/drawing/2014/main" id="{E5FE5449-DA8A-B083-4103-06A6C4C68CEF}"/>
              </a:ext>
            </a:extLst>
          </p:cNvPr>
          <p:cNvSpPr/>
          <p:nvPr userDrawn="1"/>
        </p:nvSpPr>
        <p:spPr>
          <a:xfrm>
            <a:off x="863348" y="5760000"/>
            <a:ext cx="13392646" cy="1260000"/>
          </a:xfrm>
          <a:prstGeom prst="rect">
            <a:avLst/>
          </a:prstGeom>
          <a:solidFill>
            <a:srgbClr val="EBF8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53"/>
          </a:p>
        </p:txBody>
      </p:sp>
      <p:sp>
        <p:nvSpPr>
          <p:cNvPr id="40" name="Rechthoek 39">
            <a:extLst>
              <a:ext uri="{FF2B5EF4-FFF2-40B4-BE49-F238E27FC236}">
                <a16:creationId xmlns:a16="http://schemas.microsoft.com/office/drawing/2014/main" id="{BA6671CC-DEFF-121E-4BA6-91B93E005DBC}"/>
              </a:ext>
            </a:extLst>
          </p:cNvPr>
          <p:cNvSpPr/>
          <p:nvPr userDrawn="1"/>
        </p:nvSpPr>
        <p:spPr>
          <a:xfrm>
            <a:off x="863348" y="8640000"/>
            <a:ext cx="13392646" cy="1080000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53"/>
          </a:p>
        </p:txBody>
      </p:sp>
      <p:sp>
        <p:nvSpPr>
          <p:cNvPr id="37" name="Rechthoek 36">
            <a:extLst>
              <a:ext uri="{FF2B5EF4-FFF2-40B4-BE49-F238E27FC236}">
                <a16:creationId xmlns:a16="http://schemas.microsoft.com/office/drawing/2014/main" id="{B69B0DBA-9BD9-2D83-503E-08CC11DD0A6E}"/>
              </a:ext>
            </a:extLst>
          </p:cNvPr>
          <p:cNvSpPr/>
          <p:nvPr userDrawn="1"/>
        </p:nvSpPr>
        <p:spPr>
          <a:xfrm>
            <a:off x="863348" y="1980000"/>
            <a:ext cx="13392648" cy="1260000"/>
          </a:xfrm>
          <a:prstGeom prst="rect">
            <a:avLst/>
          </a:prstGeom>
          <a:solidFill>
            <a:schemeClr val="bg1">
              <a:lumMod val="95000"/>
              <a:alpha val="3014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53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6A22-B27F-C847-B844-E4B4E809C1A0}" type="datetimeFigureOut">
              <a:rPr lang="nl-NL" smtClean="0"/>
              <a:t>24-3-2023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D028AA53-6A16-3F89-56BC-88588ACE4771}"/>
              </a:ext>
            </a:extLst>
          </p:cNvPr>
          <p:cNvSpPr>
            <a:spLocks noGrp="1"/>
          </p:cNvSpPr>
          <p:nvPr>
            <p:ph type="body" sz="half" idx="19" hasCustomPrompt="1"/>
          </p:nvPr>
        </p:nvSpPr>
        <p:spPr>
          <a:xfrm>
            <a:off x="1512000" y="8820000"/>
            <a:ext cx="1800000" cy="468000"/>
          </a:xfrm>
          <a:noFill/>
        </p:spPr>
        <p:txBody>
          <a:bodyPr lIns="0" tIns="0" rIns="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85EFED7D-365A-F3E6-6298-CE27B5F20D4F}"/>
              </a:ext>
            </a:extLst>
          </p:cNvPr>
          <p:cNvSpPr>
            <a:spLocks noGrp="1"/>
          </p:cNvSpPr>
          <p:nvPr>
            <p:ph type="body" sz="half" idx="21"/>
          </p:nvPr>
        </p:nvSpPr>
        <p:spPr>
          <a:xfrm>
            <a:off x="5256000" y="2160000"/>
            <a:ext cx="6768000" cy="900000"/>
          </a:xfrm>
          <a:solidFill>
            <a:schemeClr val="accent1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0830DB92-53F3-2CA3-84BD-D9DCEB8D3307}"/>
              </a:ext>
            </a:extLst>
          </p:cNvPr>
          <p:cNvSpPr>
            <a:spLocks noGrp="1"/>
          </p:cNvSpPr>
          <p:nvPr>
            <p:ph type="body" sz="half" idx="31"/>
          </p:nvPr>
        </p:nvSpPr>
        <p:spPr>
          <a:xfrm>
            <a:off x="3377805" y="7380000"/>
            <a:ext cx="2304000" cy="900000"/>
          </a:xfrm>
          <a:solidFill>
            <a:schemeClr val="tx2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6329A68E-97BE-B431-DA36-E20190AB17B6}"/>
              </a:ext>
            </a:extLst>
          </p:cNvPr>
          <p:cNvSpPr>
            <a:spLocks noGrp="1"/>
          </p:cNvSpPr>
          <p:nvPr>
            <p:ph type="body" sz="half" idx="32"/>
          </p:nvPr>
        </p:nvSpPr>
        <p:spPr>
          <a:xfrm>
            <a:off x="11591997" y="7380000"/>
            <a:ext cx="2304000" cy="900000"/>
          </a:xfrm>
          <a:solidFill>
            <a:schemeClr val="tx2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63685CCA-A84F-3D01-4A9F-6B8D34E27668}"/>
              </a:ext>
            </a:extLst>
          </p:cNvPr>
          <p:cNvSpPr>
            <a:spLocks noGrp="1"/>
          </p:cNvSpPr>
          <p:nvPr>
            <p:ph type="body" sz="half" idx="33"/>
          </p:nvPr>
        </p:nvSpPr>
        <p:spPr>
          <a:xfrm>
            <a:off x="6095783" y="7380000"/>
            <a:ext cx="2304000" cy="900000"/>
          </a:xfrm>
          <a:solidFill>
            <a:schemeClr val="tx2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0F22D0CB-067A-CC2F-A406-5076A34B07A5}"/>
              </a:ext>
            </a:extLst>
          </p:cNvPr>
          <p:cNvSpPr>
            <a:spLocks noGrp="1"/>
          </p:cNvSpPr>
          <p:nvPr>
            <p:ph type="body" sz="half" idx="34"/>
          </p:nvPr>
        </p:nvSpPr>
        <p:spPr>
          <a:xfrm>
            <a:off x="8856000" y="7380000"/>
            <a:ext cx="2304000" cy="900000"/>
          </a:xfrm>
          <a:solidFill>
            <a:schemeClr val="tx2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748E4282-D86E-06F9-7E65-D67EC91A084F}"/>
              </a:ext>
            </a:extLst>
          </p:cNvPr>
          <p:cNvSpPr>
            <a:spLocks noGrp="1"/>
          </p:cNvSpPr>
          <p:nvPr>
            <p:ph type="body" sz="half" idx="35" hasCustomPrompt="1"/>
          </p:nvPr>
        </p:nvSpPr>
        <p:spPr>
          <a:xfrm>
            <a:off x="1512000" y="2177166"/>
            <a:ext cx="1800000" cy="612000"/>
          </a:xfrm>
          <a:noFill/>
        </p:spPr>
        <p:txBody>
          <a:bodyPr lIns="0" tIns="0" rIns="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27233A1A-BD49-2647-DBF4-9851CE162F3D}"/>
              </a:ext>
            </a:extLst>
          </p:cNvPr>
          <p:cNvSpPr>
            <a:spLocks noGrp="1"/>
          </p:cNvSpPr>
          <p:nvPr>
            <p:ph type="body" sz="half" idx="36" hasCustomPrompt="1"/>
          </p:nvPr>
        </p:nvSpPr>
        <p:spPr>
          <a:xfrm>
            <a:off x="1512000" y="3311165"/>
            <a:ext cx="1800000" cy="612000"/>
          </a:xfrm>
          <a:noFill/>
        </p:spPr>
        <p:txBody>
          <a:bodyPr lIns="0" tIns="0" rIns="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46732404-E912-E8EE-65F2-C4CEF3DB2E5E}"/>
              </a:ext>
            </a:extLst>
          </p:cNvPr>
          <p:cNvSpPr>
            <a:spLocks noGrp="1"/>
          </p:cNvSpPr>
          <p:nvPr>
            <p:ph type="body" sz="half" idx="37" hasCustomPrompt="1"/>
          </p:nvPr>
        </p:nvSpPr>
        <p:spPr>
          <a:xfrm>
            <a:off x="1512000" y="4680000"/>
            <a:ext cx="1800000" cy="612000"/>
          </a:xfrm>
          <a:noFill/>
        </p:spPr>
        <p:txBody>
          <a:bodyPr lIns="0" tIns="0" rIns="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3DE6FE0A-2A0C-3B2F-219C-0D5D2D6DCF4F}"/>
              </a:ext>
            </a:extLst>
          </p:cNvPr>
          <p:cNvSpPr>
            <a:spLocks noGrp="1"/>
          </p:cNvSpPr>
          <p:nvPr>
            <p:ph type="body" sz="half" idx="38" hasCustomPrompt="1"/>
          </p:nvPr>
        </p:nvSpPr>
        <p:spPr>
          <a:xfrm>
            <a:off x="1512000" y="5940000"/>
            <a:ext cx="1800000" cy="612000"/>
          </a:xfrm>
          <a:noFill/>
        </p:spPr>
        <p:txBody>
          <a:bodyPr lIns="0" tIns="0" rIns="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DF6A640D-4A28-DB9A-1515-83F7949AE5F1}"/>
              </a:ext>
            </a:extLst>
          </p:cNvPr>
          <p:cNvSpPr>
            <a:spLocks noGrp="1"/>
          </p:cNvSpPr>
          <p:nvPr>
            <p:ph type="body" sz="half" idx="39" hasCustomPrompt="1"/>
          </p:nvPr>
        </p:nvSpPr>
        <p:spPr>
          <a:xfrm>
            <a:off x="1512000" y="7380000"/>
            <a:ext cx="1800000" cy="612000"/>
          </a:xfrm>
          <a:noFill/>
        </p:spPr>
        <p:txBody>
          <a:bodyPr lIns="0" tIns="0" rIns="0"/>
          <a:lstStyle>
            <a:lvl1pPr marL="0" indent="0">
              <a:buNone/>
              <a:defRPr sz="900" b="1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de tekst te bewerken</a:t>
            </a:r>
          </a:p>
        </p:txBody>
      </p:sp>
      <p:sp>
        <p:nvSpPr>
          <p:cNvPr id="36" name="Text Placeholder 3">
            <a:extLst>
              <a:ext uri="{FF2B5EF4-FFF2-40B4-BE49-F238E27FC236}">
                <a16:creationId xmlns:a16="http://schemas.microsoft.com/office/drawing/2014/main" id="{08FBFAC9-1F68-EDA4-600D-5CDD217E7414}"/>
              </a:ext>
            </a:extLst>
          </p:cNvPr>
          <p:cNvSpPr>
            <a:spLocks noGrp="1"/>
          </p:cNvSpPr>
          <p:nvPr>
            <p:ph type="body" sz="half" idx="40" hasCustomPrompt="1"/>
          </p:nvPr>
        </p:nvSpPr>
        <p:spPr>
          <a:xfrm>
            <a:off x="1512000" y="4103165"/>
            <a:ext cx="1620000" cy="180000"/>
          </a:xfrm>
          <a:solidFill>
            <a:schemeClr val="tx2"/>
          </a:solidFill>
        </p:spPr>
        <p:txBody>
          <a:bodyPr lIns="72000" tIns="36000" rIns="72000" bIns="0" anchor="t" anchorCtr="0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59FD69C3-C8C4-11A3-1E9E-8EF1282F8BB3}"/>
              </a:ext>
            </a:extLst>
          </p:cNvPr>
          <p:cNvSpPr>
            <a:spLocks noGrp="1"/>
          </p:cNvSpPr>
          <p:nvPr>
            <p:ph type="body" sz="half" idx="29"/>
          </p:nvPr>
        </p:nvSpPr>
        <p:spPr>
          <a:xfrm>
            <a:off x="8856000" y="3383165"/>
            <a:ext cx="2304000" cy="900000"/>
          </a:xfrm>
          <a:solidFill>
            <a:schemeClr val="accent4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F304DAC9-D4D6-AE04-006B-B93225DAB3E0}"/>
              </a:ext>
            </a:extLst>
          </p:cNvPr>
          <p:cNvSpPr>
            <a:spLocks noGrp="1"/>
          </p:cNvSpPr>
          <p:nvPr>
            <p:ph type="body" sz="half" idx="30"/>
          </p:nvPr>
        </p:nvSpPr>
        <p:spPr>
          <a:xfrm>
            <a:off x="3384000" y="3383165"/>
            <a:ext cx="2304000" cy="900000"/>
          </a:xfrm>
          <a:solidFill>
            <a:schemeClr val="accent4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0A42821F-7677-618D-A506-EBA0946E38EF}"/>
              </a:ext>
            </a:extLst>
          </p:cNvPr>
          <p:cNvSpPr>
            <a:spLocks noGrp="1"/>
          </p:cNvSpPr>
          <p:nvPr>
            <p:ph type="body" sz="half" idx="25"/>
          </p:nvPr>
        </p:nvSpPr>
        <p:spPr>
          <a:xfrm>
            <a:off x="3377805" y="5940000"/>
            <a:ext cx="2304000" cy="900000"/>
          </a:xfrm>
          <a:solidFill>
            <a:schemeClr val="accent3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036499F9-0531-2016-60C6-08578CDC95A5}"/>
              </a:ext>
            </a:extLst>
          </p:cNvPr>
          <p:cNvSpPr>
            <a:spLocks noGrp="1"/>
          </p:cNvSpPr>
          <p:nvPr>
            <p:ph type="body" sz="half" idx="26"/>
          </p:nvPr>
        </p:nvSpPr>
        <p:spPr>
          <a:xfrm>
            <a:off x="11591997" y="5940000"/>
            <a:ext cx="2304000" cy="900000"/>
          </a:xfrm>
          <a:solidFill>
            <a:schemeClr val="accent3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FFCA8E6B-408C-ACB7-2069-AD253173C19B}"/>
              </a:ext>
            </a:extLst>
          </p:cNvPr>
          <p:cNvSpPr>
            <a:spLocks noGrp="1"/>
          </p:cNvSpPr>
          <p:nvPr>
            <p:ph type="body" sz="half" idx="27"/>
          </p:nvPr>
        </p:nvSpPr>
        <p:spPr>
          <a:xfrm>
            <a:off x="6095783" y="5940000"/>
            <a:ext cx="2304000" cy="900000"/>
          </a:xfrm>
          <a:solidFill>
            <a:schemeClr val="accent3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D5E64DE5-39A7-3609-95AC-74D15484C71D}"/>
              </a:ext>
            </a:extLst>
          </p:cNvPr>
          <p:cNvSpPr>
            <a:spLocks noGrp="1"/>
          </p:cNvSpPr>
          <p:nvPr>
            <p:ph type="body" sz="half" idx="28"/>
          </p:nvPr>
        </p:nvSpPr>
        <p:spPr>
          <a:xfrm>
            <a:off x="8856000" y="5940000"/>
            <a:ext cx="2304000" cy="900000"/>
          </a:xfrm>
          <a:solidFill>
            <a:schemeClr val="accent3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8" name="Text Placeholder 3">
            <a:extLst>
              <a:ext uri="{FF2B5EF4-FFF2-40B4-BE49-F238E27FC236}">
                <a16:creationId xmlns:a16="http://schemas.microsoft.com/office/drawing/2014/main" id="{018B3242-6610-4A1F-7854-6F26681C9FBB}"/>
              </a:ext>
            </a:extLst>
          </p:cNvPr>
          <p:cNvSpPr>
            <a:spLocks noGrp="1"/>
          </p:cNvSpPr>
          <p:nvPr>
            <p:ph type="body" sz="half" idx="41" hasCustomPrompt="1"/>
          </p:nvPr>
        </p:nvSpPr>
        <p:spPr>
          <a:xfrm>
            <a:off x="1512000" y="6660000"/>
            <a:ext cx="1620000" cy="180000"/>
          </a:xfrm>
          <a:solidFill>
            <a:schemeClr val="tx2"/>
          </a:solidFill>
        </p:spPr>
        <p:txBody>
          <a:bodyPr lIns="72000" tIns="36000" rIns="72000" bIns="0" anchor="t" anchorCtr="0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49" name="Text Placeholder 3">
            <a:extLst>
              <a:ext uri="{FF2B5EF4-FFF2-40B4-BE49-F238E27FC236}">
                <a16:creationId xmlns:a16="http://schemas.microsoft.com/office/drawing/2014/main" id="{A7990C34-92D7-1388-70F5-F08892742F16}"/>
              </a:ext>
            </a:extLst>
          </p:cNvPr>
          <p:cNvSpPr>
            <a:spLocks noGrp="1"/>
          </p:cNvSpPr>
          <p:nvPr>
            <p:ph type="body" sz="half" idx="42" hasCustomPrompt="1"/>
          </p:nvPr>
        </p:nvSpPr>
        <p:spPr>
          <a:xfrm>
            <a:off x="1512000" y="5400000"/>
            <a:ext cx="1620000" cy="180000"/>
          </a:xfrm>
          <a:solidFill>
            <a:schemeClr val="tx2"/>
          </a:solidFill>
        </p:spPr>
        <p:txBody>
          <a:bodyPr lIns="72000" tIns="36000" rIns="72000" bIns="0" anchor="t" anchorCtr="0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 om te bewerken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3AF83D4-FCB5-48A4-C748-6A46CF79C85F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3384000" y="4680000"/>
            <a:ext cx="2304000" cy="900000"/>
          </a:xfrm>
          <a:solidFill>
            <a:schemeClr val="accent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B708F188-D72F-A1E0-A70E-F733712130FA}"/>
              </a:ext>
            </a:extLst>
          </p:cNvPr>
          <p:cNvSpPr>
            <a:spLocks noGrp="1"/>
          </p:cNvSpPr>
          <p:nvPr>
            <p:ph type="body" sz="half" idx="22"/>
          </p:nvPr>
        </p:nvSpPr>
        <p:spPr>
          <a:xfrm>
            <a:off x="11592000" y="4680000"/>
            <a:ext cx="2304000" cy="900000"/>
          </a:xfrm>
          <a:solidFill>
            <a:schemeClr val="accent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97FD672-3D30-7638-9775-03297F66A0D6}"/>
              </a:ext>
            </a:extLst>
          </p:cNvPr>
          <p:cNvSpPr>
            <a:spLocks noGrp="1"/>
          </p:cNvSpPr>
          <p:nvPr>
            <p:ph type="body" sz="half" idx="23"/>
          </p:nvPr>
        </p:nvSpPr>
        <p:spPr>
          <a:xfrm>
            <a:off x="6095783" y="4680000"/>
            <a:ext cx="2304000" cy="900000"/>
          </a:xfrm>
          <a:solidFill>
            <a:schemeClr val="accent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175AFD87-7F06-C379-710B-47D4BDE43950}"/>
              </a:ext>
            </a:extLst>
          </p:cNvPr>
          <p:cNvSpPr>
            <a:spLocks noGrp="1"/>
          </p:cNvSpPr>
          <p:nvPr>
            <p:ph type="body" sz="half" idx="24"/>
          </p:nvPr>
        </p:nvSpPr>
        <p:spPr>
          <a:xfrm>
            <a:off x="8856000" y="4680000"/>
            <a:ext cx="2304000" cy="900000"/>
          </a:xfrm>
          <a:solidFill>
            <a:schemeClr val="accent6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2372DD9-7496-E509-25E8-0408C2A90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999" y="720001"/>
            <a:ext cx="12744000" cy="432000"/>
          </a:xfrm>
        </p:spPr>
        <p:txBody>
          <a:bodyPr/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74475A07-18DA-B4D7-CD37-92D4C210F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2000" y="1260000"/>
            <a:ext cx="6047674" cy="505629"/>
          </a:xfrm>
        </p:spPr>
        <p:txBody>
          <a:bodyPr/>
          <a:lstStyle>
            <a:lvl1pPr marL="0" indent="0">
              <a:buNone/>
              <a:defRPr sz="900">
                <a:solidFill>
                  <a:schemeClr val="tx2"/>
                </a:solidFill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21F4762-22E4-CB00-83AA-AB3E8B47E43F}"/>
              </a:ext>
            </a:extLst>
          </p:cNvPr>
          <p:cNvSpPr>
            <a:spLocks noGrp="1"/>
          </p:cNvSpPr>
          <p:nvPr>
            <p:ph type="body" sz="half" idx="43"/>
          </p:nvPr>
        </p:nvSpPr>
        <p:spPr>
          <a:xfrm>
            <a:off x="6120000" y="3383165"/>
            <a:ext cx="2304000" cy="900000"/>
          </a:xfrm>
          <a:solidFill>
            <a:schemeClr val="accent4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DFF65184-DB54-F09C-66B1-17F86D525674}"/>
              </a:ext>
            </a:extLst>
          </p:cNvPr>
          <p:cNvSpPr>
            <a:spLocks noGrp="1"/>
          </p:cNvSpPr>
          <p:nvPr>
            <p:ph type="body" sz="half" idx="44"/>
          </p:nvPr>
        </p:nvSpPr>
        <p:spPr>
          <a:xfrm>
            <a:off x="11592000" y="3383165"/>
            <a:ext cx="2304000" cy="900000"/>
          </a:xfrm>
          <a:solidFill>
            <a:schemeClr val="accent4"/>
          </a:solidFill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bg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39" name="Text Placeholder 3">
            <a:extLst>
              <a:ext uri="{FF2B5EF4-FFF2-40B4-BE49-F238E27FC236}">
                <a16:creationId xmlns:a16="http://schemas.microsoft.com/office/drawing/2014/main" id="{4DDE9F84-B6F9-1447-CAC5-6A934E023E94}"/>
              </a:ext>
            </a:extLst>
          </p:cNvPr>
          <p:cNvSpPr>
            <a:spLocks noGrp="1"/>
          </p:cNvSpPr>
          <p:nvPr>
            <p:ph type="body" sz="half" idx="45"/>
          </p:nvPr>
        </p:nvSpPr>
        <p:spPr>
          <a:xfrm>
            <a:off x="3377805" y="8820000"/>
            <a:ext cx="2304000" cy="720000"/>
          </a:xfrm>
          <a:noFill/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0" name="Text Placeholder 3">
            <a:extLst>
              <a:ext uri="{FF2B5EF4-FFF2-40B4-BE49-F238E27FC236}">
                <a16:creationId xmlns:a16="http://schemas.microsoft.com/office/drawing/2014/main" id="{892C4D5C-DDE9-438E-567C-DAE8B3F39CD5}"/>
              </a:ext>
            </a:extLst>
          </p:cNvPr>
          <p:cNvSpPr>
            <a:spLocks noGrp="1"/>
          </p:cNvSpPr>
          <p:nvPr>
            <p:ph type="body" sz="half" idx="46"/>
          </p:nvPr>
        </p:nvSpPr>
        <p:spPr>
          <a:xfrm>
            <a:off x="6095783" y="8820000"/>
            <a:ext cx="2304000" cy="720000"/>
          </a:xfrm>
          <a:noFill/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4" name="Text Placeholder 3">
            <a:extLst>
              <a:ext uri="{FF2B5EF4-FFF2-40B4-BE49-F238E27FC236}">
                <a16:creationId xmlns:a16="http://schemas.microsoft.com/office/drawing/2014/main" id="{9163BB73-6703-83F5-98F5-72D9FFACB429}"/>
              </a:ext>
            </a:extLst>
          </p:cNvPr>
          <p:cNvSpPr>
            <a:spLocks noGrp="1"/>
          </p:cNvSpPr>
          <p:nvPr>
            <p:ph type="body" sz="half" idx="47"/>
          </p:nvPr>
        </p:nvSpPr>
        <p:spPr>
          <a:xfrm>
            <a:off x="8856000" y="8820000"/>
            <a:ext cx="2304000" cy="720000"/>
          </a:xfrm>
          <a:noFill/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  <p:sp>
        <p:nvSpPr>
          <p:cNvPr id="58" name="Text Placeholder 3">
            <a:extLst>
              <a:ext uri="{FF2B5EF4-FFF2-40B4-BE49-F238E27FC236}">
                <a16:creationId xmlns:a16="http://schemas.microsoft.com/office/drawing/2014/main" id="{B91545BE-FD97-16CC-4816-E6AA00A0281E}"/>
              </a:ext>
            </a:extLst>
          </p:cNvPr>
          <p:cNvSpPr>
            <a:spLocks noGrp="1"/>
          </p:cNvSpPr>
          <p:nvPr>
            <p:ph type="body" sz="half" idx="48"/>
          </p:nvPr>
        </p:nvSpPr>
        <p:spPr>
          <a:xfrm>
            <a:off x="11591997" y="8820000"/>
            <a:ext cx="2304000" cy="720000"/>
          </a:xfrm>
          <a:noFill/>
        </p:spPr>
        <p:txBody>
          <a:bodyPr lIns="72000" tIns="54000" rIns="72000"/>
          <a:lstStyle>
            <a:lvl1pPr marL="0" indent="0">
              <a:buNone/>
              <a:defRPr sz="900">
                <a:solidFill>
                  <a:schemeClr val="tx1"/>
                </a:solidFill>
                <a:latin typeface="+mj-lt"/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4057138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6A22-B27F-C847-B844-E4B4E809C1A0}" type="datetimeFigureOut">
              <a:rPr lang="nl-NL" smtClean="0"/>
              <a:t>24-3-2023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634C578-5695-6B14-051D-289F049E3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999" y="720001"/>
            <a:ext cx="12744000" cy="432000"/>
          </a:xfrm>
        </p:spPr>
        <p:txBody>
          <a:bodyPr/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18C3A6BD-3FF8-53DE-0A4D-8B3C18BD4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2000" y="1260000"/>
            <a:ext cx="6047674" cy="505629"/>
          </a:xfrm>
        </p:spPr>
        <p:txBody>
          <a:bodyPr/>
          <a:lstStyle>
            <a:lvl1pPr marL="0" indent="0">
              <a:buNone/>
              <a:defRPr sz="900">
                <a:solidFill>
                  <a:schemeClr val="tx2"/>
                </a:solidFill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07450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6A22-B27F-C847-B844-E4B4E809C1A0}" type="datetimeFigureOut">
              <a:rPr lang="nl-NL" smtClean="0"/>
              <a:t>24-3-2023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51DF8-406B-5242-9A38-0E89485B35FF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634C578-5695-6B14-051D-289F049E3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999" y="720001"/>
            <a:ext cx="12744000" cy="432000"/>
          </a:xfrm>
        </p:spPr>
        <p:txBody>
          <a:bodyPr/>
          <a:lstStyle/>
          <a:p>
            <a:r>
              <a:rPr lang="nl-NL" dirty="0"/>
              <a:t>Klik om stijl te bewerken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18C3A6BD-3FF8-53DE-0A4D-8B3C18BD45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2000" y="1260000"/>
            <a:ext cx="6047674" cy="505629"/>
          </a:xfrm>
        </p:spPr>
        <p:txBody>
          <a:bodyPr/>
          <a:lstStyle>
            <a:lvl1pPr marL="0" indent="0">
              <a:buNone/>
              <a:defRPr sz="900">
                <a:solidFill>
                  <a:schemeClr val="tx2"/>
                </a:solidFill>
              </a:defRPr>
            </a:lvl1pPr>
            <a:lvl2pPr marL="323286" indent="0">
              <a:buNone/>
              <a:defRPr sz="990"/>
            </a:lvl2pPr>
            <a:lvl3pPr marL="646572" indent="0">
              <a:buNone/>
              <a:defRPr sz="849"/>
            </a:lvl3pPr>
            <a:lvl4pPr marL="969858" indent="0">
              <a:buNone/>
              <a:defRPr sz="707"/>
            </a:lvl4pPr>
            <a:lvl5pPr marL="1293144" indent="0">
              <a:buNone/>
              <a:defRPr sz="707"/>
            </a:lvl5pPr>
            <a:lvl6pPr marL="1616431" indent="0">
              <a:buNone/>
              <a:defRPr sz="707"/>
            </a:lvl6pPr>
            <a:lvl7pPr marL="1939717" indent="0">
              <a:buNone/>
              <a:defRPr sz="707"/>
            </a:lvl7pPr>
            <a:lvl8pPr marL="2263003" indent="0">
              <a:buNone/>
              <a:defRPr sz="707"/>
            </a:lvl8pPr>
            <a:lvl9pPr marL="2586289" indent="0">
              <a:buNone/>
              <a:defRPr sz="707"/>
            </a:lvl9pPr>
          </a:lstStyle>
          <a:p>
            <a:pPr lvl="0"/>
            <a:r>
              <a:rPr lang="nl-NL" dirty="0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807812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2000" y="720000"/>
            <a:ext cx="12744000" cy="432000"/>
          </a:xfrm>
          <a:prstGeom prst="rect">
            <a:avLst/>
          </a:prstGeom>
        </p:spPr>
        <p:txBody>
          <a:bodyPr vert="horz" lIns="0" tIns="18000" rIns="0" bIns="0" rtlCol="0" anchor="t" anchorCtr="0">
            <a:noAutofit/>
          </a:bodyPr>
          <a:lstStyle/>
          <a:p>
            <a:r>
              <a:rPr lang="nl-NL" dirty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2"/>
            <a:ext cx="13040440" cy="678385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7" y="11052000"/>
            <a:ext cx="2976250" cy="1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849">
                <a:solidFill>
                  <a:srgbClr val="ECECEC"/>
                </a:solidFill>
              </a:defRPr>
            </a:lvl1pPr>
          </a:lstStyle>
          <a:p>
            <a:fld id="{9C3A6A22-B27F-C847-B844-E4B4E809C1A0}" type="datetimeFigureOut">
              <a:rPr lang="nl-NL" smtClean="0"/>
              <a:pPr/>
              <a:t>24-3-2023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6" y="11052000"/>
            <a:ext cx="5102780" cy="1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849">
                <a:solidFill>
                  <a:srgbClr val="ECECEC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484645" y="11052000"/>
            <a:ext cx="595250" cy="14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849">
                <a:solidFill>
                  <a:srgbClr val="ECECEC"/>
                </a:solidFill>
              </a:defRPr>
            </a:lvl1pPr>
          </a:lstStyle>
          <a:p>
            <a:fld id="{81051DF8-406B-5242-9A38-0E89485B35FF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3752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0" r:id="rId2"/>
    <p:sldLayoutId id="2147483662" r:id="rId3"/>
    <p:sldLayoutId id="2147483672" r:id="rId4"/>
    <p:sldLayoutId id="2147483671" r:id="rId5"/>
    <p:sldLayoutId id="2147483666" r:id="rId6"/>
    <p:sldLayoutId id="2147483673" r:id="rId7"/>
  </p:sldLayoutIdLst>
  <p:txStyles>
    <p:titleStyle>
      <a:lvl1pPr algn="l" defTabSz="646572" rtl="0" eaLnBrk="1" latinLnBrk="0" hangingPunct="1">
        <a:lnSpc>
          <a:spcPts val="3000"/>
        </a:lnSpc>
        <a:spcBef>
          <a:spcPct val="0"/>
        </a:spcBef>
        <a:buNone/>
        <a:defRPr sz="25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27278" indent="-127278" algn="l" defTabSz="646572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1pPr>
      <a:lvl2pPr marL="254556" indent="-127278" algn="l" defTabSz="646572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2pPr>
      <a:lvl3pPr marL="381834" indent="-127278" algn="l" defTabSz="646572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3pPr>
      <a:lvl4pPr marL="509112" indent="-127278" algn="l" defTabSz="646572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4pPr>
      <a:lvl5pPr marL="636390" indent="-127278" algn="l" defTabSz="646572" rtl="0" eaLnBrk="1" latinLnBrk="0" hangingPunct="1">
        <a:lnSpc>
          <a:spcPct val="105000"/>
        </a:lnSpc>
        <a:spcBef>
          <a:spcPts val="0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5pPr>
      <a:lvl6pPr marL="1778074" indent="-161643" algn="l" defTabSz="646572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6pPr>
      <a:lvl7pPr marL="2101360" indent="-161643" algn="l" defTabSz="646572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7pPr>
      <a:lvl8pPr marL="2424646" indent="-161643" algn="l" defTabSz="646572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8pPr>
      <a:lvl9pPr marL="2747932" indent="-161643" algn="l" defTabSz="646572" rtl="0" eaLnBrk="1" latinLnBrk="0" hangingPunct="1">
        <a:lnSpc>
          <a:spcPct val="90000"/>
        </a:lnSpc>
        <a:spcBef>
          <a:spcPts val="354"/>
        </a:spcBef>
        <a:buFont typeface="Arial" panose="020B0604020202020204" pitchFamily="34" charset="0"/>
        <a:buChar char="•"/>
        <a:defRPr sz="12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1pPr>
      <a:lvl2pPr marL="323286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2pPr>
      <a:lvl3pPr marL="646572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3pPr>
      <a:lvl4pPr marL="969858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4pPr>
      <a:lvl5pPr marL="1293144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5pPr>
      <a:lvl6pPr marL="1616431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6pPr>
      <a:lvl7pPr marL="1939717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7pPr>
      <a:lvl8pPr marL="2263003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8pPr>
      <a:lvl9pPr marL="2586289" algn="l" defTabSz="646572" rtl="0" eaLnBrk="1" latinLnBrk="0" hangingPunct="1">
        <a:defRPr sz="12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E70D689-79FA-3744-79CB-E02951D70B78}"/>
              </a:ext>
            </a:extLst>
          </p:cNvPr>
          <p:cNvSpPr>
            <a:spLocks noGrp="1"/>
          </p:cNvSpPr>
          <p:nvPr>
            <p:ph type="body" sz="half" idx="19"/>
          </p:nvPr>
        </p:nvSpPr>
        <p:spPr/>
        <p:txBody>
          <a:bodyPr/>
          <a:lstStyle/>
          <a:p>
            <a:r>
              <a:rPr lang="nl-NL" dirty="0"/>
              <a:t>Externe factoren</a:t>
            </a:r>
          </a:p>
        </p:txBody>
      </p:sp>
      <p:sp>
        <p:nvSpPr>
          <p:cNvPr id="37" name="Tijdelijke aanduiding voor tekst 36">
            <a:extLst>
              <a:ext uri="{FF2B5EF4-FFF2-40B4-BE49-F238E27FC236}">
                <a16:creationId xmlns:a16="http://schemas.microsoft.com/office/drawing/2014/main" id="{6529E50D-8705-A4B9-3733-48F9E246A1A6}"/>
              </a:ext>
            </a:extLst>
          </p:cNvPr>
          <p:cNvSpPr>
            <a:spLocks noGrp="1"/>
          </p:cNvSpPr>
          <p:nvPr>
            <p:ph type="body" sz="half" idx="2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7" name="Tijdelijke aanduiding voor tekst 46">
            <a:extLst>
              <a:ext uri="{FF2B5EF4-FFF2-40B4-BE49-F238E27FC236}">
                <a16:creationId xmlns:a16="http://schemas.microsoft.com/office/drawing/2014/main" id="{5644B4DC-BAA5-1BCD-C82D-4CED2A55C67A}"/>
              </a:ext>
            </a:extLst>
          </p:cNvPr>
          <p:cNvSpPr>
            <a:spLocks noGrp="1"/>
          </p:cNvSpPr>
          <p:nvPr>
            <p:ph type="body" sz="half" idx="3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8" name="Tijdelijke aanduiding voor tekst 47">
            <a:extLst>
              <a:ext uri="{FF2B5EF4-FFF2-40B4-BE49-F238E27FC236}">
                <a16:creationId xmlns:a16="http://schemas.microsoft.com/office/drawing/2014/main" id="{CE2A508D-6B7E-BA58-BB71-0E669B0B63F0}"/>
              </a:ext>
            </a:extLst>
          </p:cNvPr>
          <p:cNvSpPr>
            <a:spLocks noGrp="1"/>
          </p:cNvSpPr>
          <p:nvPr>
            <p:ph type="body" sz="half" idx="3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9" name="Tijdelijke aanduiding voor tekst 48">
            <a:extLst>
              <a:ext uri="{FF2B5EF4-FFF2-40B4-BE49-F238E27FC236}">
                <a16:creationId xmlns:a16="http://schemas.microsoft.com/office/drawing/2014/main" id="{5DFB3BB7-80C1-FF51-B2F6-1B2C419FA4A5}"/>
              </a:ext>
            </a:extLst>
          </p:cNvPr>
          <p:cNvSpPr>
            <a:spLocks noGrp="1"/>
          </p:cNvSpPr>
          <p:nvPr>
            <p:ph type="body" sz="half" idx="3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0" name="Tijdelijke aanduiding voor tekst 49">
            <a:extLst>
              <a:ext uri="{FF2B5EF4-FFF2-40B4-BE49-F238E27FC236}">
                <a16:creationId xmlns:a16="http://schemas.microsoft.com/office/drawing/2014/main" id="{FE3126E6-7570-B806-04C3-61F7CB688F6C}"/>
              </a:ext>
            </a:extLst>
          </p:cNvPr>
          <p:cNvSpPr>
            <a:spLocks noGrp="1"/>
          </p:cNvSpPr>
          <p:nvPr>
            <p:ph type="body" sz="half" idx="3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Tijdelijke aanduiding voor tekst 9">
            <a:extLst>
              <a:ext uri="{FF2B5EF4-FFF2-40B4-BE49-F238E27FC236}">
                <a16:creationId xmlns:a16="http://schemas.microsoft.com/office/drawing/2014/main" id="{97C97C1D-DD4B-72E6-8A80-0000E7EC3A0A}"/>
              </a:ext>
            </a:extLst>
          </p:cNvPr>
          <p:cNvSpPr>
            <a:spLocks noGrp="1"/>
          </p:cNvSpPr>
          <p:nvPr>
            <p:ph type="body" sz="half" idx="35"/>
          </p:nvPr>
        </p:nvSpPr>
        <p:spPr/>
        <p:txBody>
          <a:bodyPr/>
          <a:lstStyle/>
          <a:p>
            <a:r>
              <a:rPr lang="nl-NL" dirty="0"/>
              <a:t>Strategisch doel</a:t>
            </a:r>
          </a:p>
          <a:p>
            <a:r>
              <a:rPr lang="nl-NL" dirty="0"/>
              <a:t>(impact)</a:t>
            </a:r>
          </a:p>
          <a:p>
            <a:r>
              <a:rPr lang="nl-NL" b="0" i="1" dirty="0"/>
              <a:t>Bereiken</a:t>
            </a:r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907FED87-355A-3A3D-5363-9593EF64A26C}"/>
              </a:ext>
            </a:extLst>
          </p:cNvPr>
          <p:cNvSpPr>
            <a:spLocks noGrp="1"/>
          </p:cNvSpPr>
          <p:nvPr>
            <p:ph type="body" sz="half" idx="36"/>
          </p:nvPr>
        </p:nvSpPr>
        <p:spPr/>
        <p:txBody>
          <a:bodyPr/>
          <a:lstStyle/>
          <a:p>
            <a:r>
              <a:rPr lang="nl-NL" dirty="0"/>
              <a:t>Operationele doelen</a:t>
            </a:r>
          </a:p>
          <a:p>
            <a:r>
              <a:rPr lang="nl-NL" dirty="0"/>
              <a:t>(</a:t>
            </a:r>
            <a:r>
              <a:rPr lang="nl-NL" dirty="0" err="1"/>
              <a:t>outcome</a:t>
            </a:r>
            <a:r>
              <a:rPr lang="nl-NL" dirty="0"/>
              <a:t>)</a:t>
            </a:r>
          </a:p>
          <a:p>
            <a:r>
              <a:rPr lang="nl-NL" b="0" i="1" dirty="0"/>
              <a:t>Bereiken</a:t>
            </a:r>
          </a:p>
        </p:txBody>
      </p:sp>
      <p:sp>
        <p:nvSpPr>
          <p:cNvPr id="12" name="Tijdelijke aanduiding voor tekst 11">
            <a:extLst>
              <a:ext uri="{FF2B5EF4-FFF2-40B4-BE49-F238E27FC236}">
                <a16:creationId xmlns:a16="http://schemas.microsoft.com/office/drawing/2014/main" id="{FD03EC14-ED79-C032-FDBC-64F9A34164BC}"/>
              </a:ext>
            </a:extLst>
          </p:cNvPr>
          <p:cNvSpPr>
            <a:spLocks noGrp="1"/>
          </p:cNvSpPr>
          <p:nvPr>
            <p:ph type="body" sz="half" idx="37"/>
          </p:nvPr>
        </p:nvSpPr>
        <p:spPr/>
        <p:txBody>
          <a:bodyPr/>
          <a:lstStyle/>
          <a:p>
            <a:r>
              <a:rPr lang="nl-NL" dirty="0"/>
              <a:t>Resultaten</a:t>
            </a:r>
          </a:p>
          <a:p>
            <a:r>
              <a:rPr lang="nl-NL" dirty="0"/>
              <a:t>(output)</a:t>
            </a:r>
          </a:p>
          <a:p>
            <a:r>
              <a:rPr lang="nl-NL" b="0" i="1" dirty="0"/>
              <a:t>Maken</a:t>
            </a:r>
          </a:p>
        </p:txBody>
      </p:sp>
      <p:sp>
        <p:nvSpPr>
          <p:cNvPr id="13" name="Tijdelijke aanduiding voor tekst 12">
            <a:extLst>
              <a:ext uri="{FF2B5EF4-FFF2-40B4-BE49-F238E27FC236}">
                <a16:creationId xmlns:a16="http://schemas.microsoft.com/office/drawing/2014/main" id="{C248DA70-746A-4FA7-89F0-31BF46EDB3E7}"/>
              </a:ext>
            </a:extLst>
          </p:cNvPr>
          <p:cNvSpPr>
            <a:spLocks noGrp="1"/>
          </p:cNvSpPr>
          <p:nvPr>
            <p:ph type="body" sz="half" idx="38"/>
          </p:nvPr>
        </p:nvSpPr>
        <p:spPr/>
        <p:txBody>
          <a:bodyPr/>
          <a:lstStyle/>
          <a:p>
            <a:r>
              <a:rPr lang="nl-NL" dirty="0"/>
              <a:t>Activiteiten</a:t>
            </a:r>
          </a:p>
          <a:p>
            <a:r>
              <a:rPr lang="nl-NL" dirty="0"/>
              <a:t>(</a:t>
            </a:r>
            <a:r>
              <a:rPr lang="nl-NL" dirty="0" err="1"/>
              <a:t>throughput</a:t>
            </a:r>
            <a:r>
              <a:rPr lang="nl-NL" dirty="0"/>
              <a:t>)</a:t>
            </a:r>
          </a:p>
          <a:p>
            <a:r>
              <a:rPr lang="nl-NL" b="0" i="1" dirty="0"/>
              <a:t>Doen</a:t>
            </a:r>
          </a:p>
        </p:txBody>
      </p:sp>
      <p:sp>
        <p:nvSpPr>
          <p:cNvPr id="14" name="Tijdelijke aanduiding voor tekst 13">
            <a:extLst>
              <a:ext uri="{FF2B5EF4-FFF2-40B4-BE49-F238E27FC236}">
                <a16:creationId xmlns:a16="http://schemas.microsoft.com/office/drawing/2014/main" id="{88854FA2-1AAF-8813-C9CA-F4CF1A207D54}"/>
              </a:ext>
            </a:extLst>
          </p:cNvPr>
          <p:cNvSpPr>
            <a:spLocks noGrp="1"/>
          </p:cNvSpPr>
          <p:nvPr>
            <p:ph type="body" sz="half" idx="39"/>
          </p:nvPr>
        </p:nvSpPr>
        <p:spPr/>
        <p:txBody>
          <a:bodyPr/>
          <a:lstStyle/>
          <a:p>
            <a:r>
              <a:rPr lang="nl-NL" dirty="0" err="1"/>
              <a:t>Inputs</a:t>
            </a:r>
            <a:endParaRPr lang="nl-NL" dirty="0"/>
          </a:p>
          <a:p>
            <a:r>
              <a:rPr lang="nl-NL" b="0" i="1" dirty="0"/>
              <a:t>Beleidsinstrument</a:t>
            </a:r>
          </a:p>
        </p:txBody>
      </p:sp>
      <p:sp>
        <p:nvSpPr>
          <p:cNvPr id="15" name="Tijdelijke aanduiding voor tekst 14">
            <a:extLst>
              <a:ext uri="{FF2B5EF4-FFF2-40B4-BE49-F238E27FC236}">
                <a16:creationId xmlns:a16="http://schemas.microsoft.com/office/drawing/2014/main" id="{155F19B9-9B9B-AC76-5F0E-F429E906B3D5}"/>
              </a:ext>
            </a:extLst>
          </p:cNvPr>
          <p:cNvSpPr>
            <a:spLocks noGrp="1"/>
          </p:cNvSpPr>
          <p:nvPr>
            <p:ph type="body" sz="half" idx="40"/>
          </p:nvPr>
        </p:nvSpPr>
        <p:spPr/>
        <p:txBody>
          <a:bodyPr vert="horz" lIns="72000" tIns="36000" rIns="72000" bIns="0" rtlCol="0" anchor="t" anchorCtr="0">
            <a:noAutofit/>
          </a:bodyPr>
          <a:lstStyle/>
          <a:p>
            <a:r>
              <a:rPr lang="nl-NL" dirty="0"/>
              <a:t>Situatie</a:t>
            </a:r>
          </a:p>
        </p:txBody>
      </p:sp>
      <p:sp>
        <p:nvSpPr>
          <p:cNvPr id="45" name="Tijdelijke aanduiding voor tekst 44">
            <a:extLst>
              <a:ext uri="{FF2B5EF4-FFF2-40B4-BE49-F238E27FC236}">
                <a16:creationId xmlns:a16="http://schemas.microsoft.com/office/drawing/2014/main" id="{CA8C2389-5856-9743-78CD-8C86386CBAEA}"/>
              </a:ext>
            </a:extLst>
          </p:cNvPr>
          <p:cNvSpPr>
            <a:spLocks noGrp="1"/>
          </p:cNvSpPr>
          <p:nvPr>
            <p:ph type="body" sz="half" idx="29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6" name="Tijdelijke aanduiding voor tekst 45">
            <a:extLst>
              <a:ext uri="{FF2B5EF4-FFF2-40B4-BE49-F238E27FC236}">
                <a16:creationId xmlns:a16="http://schemas.microsoft.com/office/drawing/2014/main" id="{F09F9644-FE38-0807-79ED-A9A8F7A75E1C}"/>
              </a:ext>
            </a:extLst>
          </p:cNvPr>
          <p:cNvSpPr>
            <a:spLocks noGrp="1"/>
          </p:cNvSpPr>
          <p:nvPr>
            <p:ph type="body" sz="half" idx="3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1" name="Tijdelijke aanduiding voor tekst 40">
            <a:extLst>
              <a:ext uri="{FF2B5EF4-FFF2-40B4-BE49-F238E27FC236}">
                <a16:creationId xmlns:a16="http://schemas.microsoft.com/office/drawing/2014/main" id="{37013135-3129-053F-1DA8-4903846366C5}"/>
              </a:ext>
            </a:extLst>
          </p:cNvPr>
          <p:cNvSpPr>
            <a:spLocks noGrp="1"/>
          </p:cNvSpPr>
          <p:nvPr>
            <p:ph type="body" sz="half" idx="25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2" name="Tijdelijke aanduiding voor tekst 41">
            <a:extLst>
              <a:ext uri="{FF2B5EF4-FFF2-40B4-BE49-F238E27FC236}">
                <a16:creationId xmlns:a16="http://schemas.microsoft.com/office/drawing/2014/main" id="{DF522004-D4D9-7B3F-EE95-B53462884180}"/>
              </a:ext>
            </a:extLst>
          </p:cNvPr>
          <p:cNvSpPr>
            <a:spLocks noGrp="1"/>
          </p:cNvSpPr>
          <p:nvPr>
            <p:ph type="body" sz="half" idx="2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3" name="Tijdelijke aanduiding voor tekst 42">
            <a:extLst>
              <a:ext uri="{FF2B5EF4-FFF2-40B4-BE49-F238E27FC236}">
                <a16:creationId xmlns:a16="http://schemas.microsoft.com/office/drawing/2014/main" id="{0A455078-F75A-732D-A8DB-EF9D445CD5E1}"/>
              </a:ext>
            </a:extLst>
          </p:cNvPr>
          <p:cNvSpPr>
            <a:spLocks noGrp="1"/>
          </p:cNvSpPr>
          <p:nvPr>
            <p:ph type="body" sz="half" idx="27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4" name="Tijdelijke aanduiding voor tekst 43">
            <a:extLst>
              <a:ext uri="{FF2B5EF4-FFF2-40B4-BE49-F238E27FC236}">
                <a16:creationId xmlns:a16="http://schemas.microsoft.com/office/drawing/2014/main" id="{4D79357C-53FC-9F5E-D321-BCDC395F5076}"/>
              </a:ext>
            </a:extLst>
          </p:cNvPr>
          <p:cNvSpPr>
            <a:spLocks noGrp="1"/>
          </p:cNvSpPr>
          <p:nvPr>
            <p:ph type="body" sz="half" idx="28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2" name="Tijdelijke aanduiding voor tekst 21">
            <a:extLst>
              <a:ext uri="{FF2B5EF4-FFF2-40B4-BE49-F238E27FC236}">
                <a16:creationId xmlns:a16="http://schemas.microsoft.com/office/drawing/2014/main" id="{D5C2440A-436D-387F-D318-9158B364AA94}"/>
              </a:ext>
            </a:extLst>
          </p:cNvPr>
          <p:cNvSpPr>
            <a:spLocks noGrp="1"/>
          </p:cNvSpPr>
          <p:nvPr>
            <p:ph type="body" sz="half" idx="41"/>
          </p:nvPr>
        </p:nvSpPr>
        <p:spPr/>
        <p:txBody>
          <a:bodyPr/>
          <a:lstStyle/>
          <a:p>
            <a:r>
              <a:rPr lang="nl-NL" dirty="0"/>
              <a:t>Werkwoord</a:t>
            </a:r>
          </a:p>
        </p:txBody>
      </p:sp>
      <p:sp>
        <p:nvSpPr>
          <p:cNvPr id="23" name="Tijdelijke aanduiding voor tekst 22">
            <a:extLst>
              <a:ext uri="{FF2B5EF4-FFF2-40B4-BE49-F238E27FC236}">
                <a16:creationId xmlns:a16="http://schemas.microsoft.com/office/drawing/2014/main" id="{5A6C04DF-B38A-4E80-1D70-BBAEEB0C35F7}"/>
              </a:ext>
            </a:extLst>
          </p:cNvPr>
          <p:cNvSpPr>
            <a:spLocks noGrp="1"/>
          </p:cNvSpPr>
          <p:nvPr>
            <p:ph type="body" sz="half" idx="42"/>
          </p:nvPr>
        </p:nvSpPr>
        <p:spPr/>
        <p:txBody>
          <a:bodyPr/>
          <a:lstStyle/>
          <a:p>
            <a:r>
              <a:rPr lang="nl-NL" dirty="0"/>
              <a:t>Zelfstandig naamwoord</a:t>
            </a:r>
          </a:p>
        </p:txBody>
      </p:sp>
      <p:sp>
        <p:nvSpPr>
          <p:cNvPr id="36" name="Tijdelijke aanduiding voor tekst 35">
            <a:extLst>
              <a:ext uri="{FF2B5EF4-FFF2-40B4-BE49-F238E27FC236}">
                <a16:creationId xmlns:a16="http://schemas.microsoft.com/office/drawing/2014/main" id="{7240A5AA-DA79-6B24-AEEF-E1A283C963D9}"/>
              </a:ext>
            </a:extLst>
          </p:cNvPr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8" name="Tijdelijke aanduiding voor tekst 37">
            <a:extLst>
              <a:ext uri="{FF2B5EF4-FFF2-40B4-BE49-F238E27FC236}">
                <a16:creationId xmlns:a16="http://schemas.microsoft.com/office/drawing/2014/main" id="{8C959DE8-9CF6-2B20-5BE5-04CBDB1D0D20}"/>
              </a:ext>
            </a:extLst>
          </p:cNvPr>
          <p:cNvSpPr>
            <a:spLocks noGrp="1"/>
          </p:cNvSpPr>
          <p:nvPr>
            <p:ph type="body" sz="half" idx="2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9" name="Tijdelijke aanduiding voor tekst 38">
            <a:extLst>
              <a:ext uri="{FF2B5EF4-FFF2-40B4-BE49-F238E27FC236}">
                <a16:creationId xmlns:a16="http://schemas.microsoft.com/office/drawing/2014/main" id="{B263C919-21FC-1D19-A6BD-70AA0A4204AD}"/>
              </a:ext>
            </a:extLst>
          </p:cNvPr>
          <p:cNvSpPr>
            <a:spLocks noGrp="1"/>
          </p:cNvSpPr>
          <p:nvPr>
            <p:ph type="body" sz="half" idx="2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0" name="Tijdelijke aanduiding voor tekst 39">
            <a:extLst>
              <a:ext uri="{FF2B5EF4-FFF2-40B4-BE49-F238E27FC236}">
                <a16:creationId xmlns:a16="http://schemas.microsoft.com/office/drawing/2014/main" id="{E05A5332-E5E7-5017-9300-FB11EECC55D1}"/>
              </a:ext>
            </a:extLst>
          </p:cNvPr>
          <p:cNvSpPr>
            <a:spLocks noGrp="1"/>
          </p:cNvSpPr>
          <p:nvPr>
            <p:ph type="body" sz="half" idx="2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3720F05-1015-853F-6531-029CCFE7C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 van een doelenboom</a:t>
            </a:r>
          </a:p>
        </p:txBody>
      </p:sp>
      <p:sp>
        <p:nvSpPr>
          <p:cNvPr id="35" name="Tijdelijke aanduiding voor tekst 34">
            <a:extLst>
              <a:ext uri="{FF2B5EF4-FFF2-40B4-BE49-F238E27FC236}">
                <a16:creationId xmlns:a16="http://schemas.microsoft.com/office/drawing/2014/main" id="{2C955C53-A1E6-296B-59D5-4C02B9493C9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1" name="Tijdelijke aanduiding voor tekst 50">
            <a:extLst>
              <a:ext uri="{FF2B5EF4-FFF2-40B4-BE49-F238E27FC236}">
                <a16:creationId xmlns:a16="http://schemas.microsoft.com/office/drawing/2014/main" id="{550A2609-CAAE-8182-80B1-AF6EE43EDD8D}"/>
              </a:ext>
            </a:extLst>
          </p:cNvPr>
          <p:cNvSpPr>
            <a:spLocks noGrp="1"/>
          </p:cNvSpPr>
          <p:nvPr>
            <p:ph type="body" sz="half" idx="43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2" name="Tijdelijke aanduiding voor tekst 51">
            <a:extLst>
              <a:ext uri="{FF2B5EF4-FFF2-40B4-BE49-F238E27FC236}">
                <a16:creationId xmlns:a16="http://schemas.microsoft.com/office/drawing/2014/main" id="{DA17CF19-E15D-50B0-E1FF-D47A08F3E11A}"/>
              </a:ext>
            </a:extLst>
          </p:cNvPr>
          <p:cNvSpPr>
            <a:spLocks noGrp="1"/>
          </p:cNvSpPr>
          <p:nvPr>
            <p:ph type="body" sz="half" idx="44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3" name="Tijdelijke aanduiding voor tekst 52">
            <a:extLst>
              <a:ext uri="{FF2B5EF4-FFF2-40B4-BE49-F238E27FC236}">
                <a16:creationId xmlns:a16="http://schemas.microsoft.com/office/drawing/2014/main" id="{562AA698-767D-0ED2-2C66-BB0B13D22B8E}"/>
              </a:ext>
            </a:extLst>
          </p:cNvPr>
          <p:cNvSpPr>
            <a:spLocks noGrp="1"/>
          </p:cNvSpPr>
          <p:nvPr>
            <p:ph type="body" sz="half" idx="45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4" name="Tijdelijke aanduiding voor tekst 53">
            <a:extLst>
              <a:ext uri="{FF2B5EF4-FFF2-40B4-BE49-F238E27FC236}">
                <a16:creationId xmlns:a16="http://schemas.microsoft.com/office/drawing/2014/main" id="{9D62B23A-753A-B49C-FA53-6214205598D6}"/>
              </a:ext>
            </a:extLst>
          </p:cNvPr>
          <p:cNvSpPr>
            <a:spLocks noGrp="1"/>
          </p:cNvSpPr>
          <p:nvPr>
            <p:ph type="body" sz="half" idx="4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5" name="Tijdelijke aanduiding voor tekst 54">
            <a:extLst>
              <a:ext uri="{FF2B5EF4-FFF2-40B4-BE49-F238E27FC236}">
                <a16:creationId xmlns:a16="http://schemas.microsoft.com/office/drawing/2014/main" id="{711AEBF2-F42B-7116-1E86-97E558A3BAA3}"/>
              </a:ext>
            </a:extLst>
          </p:cNvPr>
          <p:cNvSpPr>
            <a:spLocks noGrp="1"/>
          </p:cNvSpPr>
          <p:nvPr>
            <p:ph type="body" sz="half" idx="47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6" name="Tijdelijke aanduiding voor tekst 55">
            <a:extLst>
              <a:ext uri="{FF2B5EF4-FFF2-40B4-BE49-F238E27FC236}">
                <a16:creationId xmlns:a16="http://schemas.microsoft.com/office/drawing/2014/main" id="{B1E432F4-F016-ABA1-F8C1-E535E318D7EC}"/>
              </a:ext>
            </a:extLst>
          </p:cNvPr>
          <p:cNvSpPr>
            <a:spLocks noGrp="1"/>
          </p:cNvSpPr>
          <p:nvPr>
            <p:ph type="body" sz="half" idx="48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99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leidskompas thema">
  <a:themeElements>
    <a:clrScheme name="Beleidskompas kleuren">
      <a:dk1>
        <a:sysClr val="windowText" lastClr="000000"/>
      </a:dk1>
      <a:lt1>
        <a:sysClr val="window" lastClr="FFFFFF"/>
      </a:lt1>
      <a:dk2>
        <a:srgbClr val="42145F"/>
      </a:dk2>
      <a:lt2>
        <a:srgbClr val="CCCCCC"/>
      </a:lt2>
      <a:accent1>
        <a:srgbClr val="E17000"/>
      </a:accent1>
      <a:accent2>
        <a:srgbClr val="FFB612"/>
      </a:accent2>
      <a:accent3>
        <a:srgbClr val="76D2B6"/>
      </a:accent3>
      <a:accent4>
        <a:srgbClr val="007BC7"/>
      </a:accent4>
      <a:accent5>
        <a:srgbClr val="8FCAE7"/>
      </a:accent5>
      <a:accent6>
        <a:srgbClr val="CA005D"/>
      </a:accent6>
      <a:hlink>
        <a:srgbClr val="000000"/>
      </a:hlink>
      <a:folHlink>
        <a:srgbClr val="000000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Paars">
      <a:srgbClr val="42145F"/>
    </a:custClr>
    <a:custClr name="Paars Tint 1">
      <a:srgbClr val="C6B8CF"/>
    </a:custClr>
    <a:custClr name="Paars Tint 2">
      <a:srgbClr val="E3DCE7"/>
    </a:custClr>
    <a:custClr name="Oranje">
      <a:srgbClr val="E17000"/>
    </a:custClr>
    <a:custClr name="Oranje Tint 1">
      <a:srgbClr val="F6D4B2"/>
    </a:custClr>
    <a:custClr name="Oranje Tint 2">
      <a:srgbClr val="FBEAD9"/>
    </a:custClr>
    <a:custClr name="Mint">
      <a:srgbClr val="76D2B6"/>
    </a:custClr>
    <a:custClr name="Mint Tint 1">
      <a:srgbClr val="D6F1E9"/>
    </a:custClr>
    <a:custClr name="Mint Tint 2">
      <a:srgbClr val="EBF8F4"/>
    </a:custClr>
    <a:custClr name="Hemelblauw">
      <a:srgbClr val="007BC7"/>
    </a:custClr>
    <a:custClr name="Hemelblauw Tint 1">
      <a:srgbClr val="B2D7EE"/>
    </a:custClr>
    <a:custClr name="Hemelblauw Tint 2">
      <a:srgbClr val="D9EBF7"/>
    </a:custClr>
    <a:custClr name="Grijs Tint 1">
      <a:srgbClr val="E6E6E6"/>
    </a:custClr>
    <a:custClr name="Grijs Tint 2">
      <a:srgbClr val="CCCCCC"/>
    </a:custClr>
  </a:custClrLst>
  <a:extLst>
    <a:ext uri="{05A4C25C-085E-4340-85A3-A5531E510DB2}">
      <thm15:themeFamily xmlns:thm15="http://schemas.microsoft.com/office/thememl/2012/main" name="Beleidskompas Middelen_v01" id="{18BDAA00-F3CD-C848-9590-059726560685}" vid="{67C4D7D8-43EC-2548-B683-95A2563013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Beleidskompas thema</Template>
  <TotalTime>0</TotalTime>
  <Words>34</Words>
  <Application>Microsoft Office PowerPoint</Application>
  <PresentationFormat>Aangepast</PresentationFormat>
  <Paragraphs>19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Verdana</vt:lpstr>
      <vt:lpstr>Beleidskompas thema</vt:lpstr>
      <vt:lpstr>Voorbeeld van een doelenboom</vt:lpstr>
    </vt:vector>
  </TitlesOfParts>
  <Manager/>
  <Company>Beleidskompas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Beleidskompas</dc:title>
  <dc:subject/>
  <dc:creator>Gebruiker</dc:creator>
  <cp:keywords/>
  <dc:description>Beleidskompas - Versie 1 - maart 2023
Ontwerp: Things To Make And Do
Template: Ton Persoon</dc:description>
  <cp:lastModifiedBy>Ouarraki, A.J. - BD/DWJZ/JZW</cp:lastModifiedBy>
  <cp:revision>10</cp:revision>
  <dcterms:created xsi:type="dcterms:W3CDTF">2023-02-07T12:23:46Z</dcterms:created>
  <dcterms:modified xsi:type="dcterms:W3CDTF">2023-03-24T09:54:57Z</dcterms:modified>
  <cp:category/>
</cp:coreProperties>
</file>