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51" r:id="rId2"/>
  </p:sldMasterIdLst>
  <p:notesMasterIdLst>
    <p:notesMasterId r:id="rId18"/>
  </p:notesMasterIdLst>
  <p:handoutMasterIdLst>
    <p:handoutMasterId r:id="rId19"/>
  </p:handoutMasterIdLst>
  <p:sldIdLst>
    <p:sldId id="342" r:id="rId3"/>
    <p:sldId id="369" r:id="rId4"/>
    <p:sldId id="380" r:id="rId5"/>
    <p:sldId id="381" r:id="rId6"/>
    <p:sldId id="390" r:id="rId7"/>
    <p:sldId id="382" r:id="rId8"/>
    <p:sldId id="383" r:id="rId9"/>
    <p:sldId id="392" r:id="rId10"/>
    <p:sldId id="384" r:id="rId11"/>
    <p:sldId id="393" r:id="rId12"/>
    <p:sldId id="391" r:id="rId13"/>
    <p:sldId id="385" r:id="rId14"/>
    <p:sldId id="388" r:id="rId15"/>
    <p:sldId id="394" r:id="rId16"/>
    <p:sldId id="395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18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0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rnout Drenthel" initials="AD [7]" lastIdx="1" clrIdx="6"/>
  <p:cmAuthor id="1" name="Arnout Drenthel" initials="AD" lastIdx="1" clrIdx="0"/>
  <p:cmAuthor id="8" name="Arnout Drenthel" initials="AD [8]" lastIdx="1" clrIdx="7"/>
  <p:cmAuthor id="2" name="Arnout Drenthel" initials="AD [2]" lastIdx="1" clrIdx="1"/>
  <p:cmAuthor id="9" name="Arnout Drenthel" initials="AD [9]" lastIdx="1" clrIdx="8"/>
  <p:cmAuthor id="3" name="Arnout Drenthel" initials="AD [3]" lastIdx="1" clrIdx="2"/>
  <p:cmAuthor id="4" name="Arnout Drenthel" initials="AD [4]" lastIdx="1" clrIdx="3"/>
  <p:cmAuthor id="5" name="Arnout Drenthel" initials="AD [5]" lastIdx="1" clrIdx="4"/>
  <p:cmAuthor id="6" name="Arnout Drenthel" initials="AD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66" autoAdjust="0"/>
    <p:restoredTop sz="91795" autoAdjust="0"/>
  </p:normalViewPr>
  <p:slideViewPr>
    <p:cSldViewPr snapToGrid="0">
      <p:cViewPr varScale="1">
        <p:scale>
          <a:sx n="52" d="100"/>
          <a:sy n="52" d="100"/>
        </p:scale>
        <p:origin x="108" y="768"/>
      </p:cViewPr>
      <p:guideLst>
        <p:guide pos="518"/>
        <p:guide orient="horz" pos="2160"/>
        <p:guide orient="horz" pos="10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224"/>
    </p:cViewPr>
  </p:sorterViewPr>
  <p:notesViewPr>
    <p:cSldViewPr snapToGrid="0">
      <p:cViewPr varScale="1">
        <p:scale>
          <a:sx n="81" d="100"/>
          <a:sy n="81" d="100"/>
        </p:scale>
        <p:origin x="23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t>15-3-2023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t>15-3-2023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procedeergedrag bestuursrecht</a:t>
            </a:r>
            <a:endParaRPr kumimoji="0" lang="en-GB" alt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maart 2022</a:t>
            </a:r>
            <a:endParaRPr kumimoji="0" lang="en-GB" alt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procedeergedrag bestuursrecht</a:t>
            </a:r>
            <a:endParaRPr kumimoji="0" lang="en-GB" alt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A63C-561F-4E0A-89ED-BED38469BC02}" type="slidenum">
              <a:rPr kumimoji="0" lang="en-GB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alt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483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Project procedeergedrag bestuursrecht</a:t>
            </a:r>
            <a:endParaRPr kumimoji="0" lang="en-GB" altLang="nl-N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10 maart 2022</a:t>
            </a:r>
            <a:endParaRPr kumimoji="0" lang="en-GB" altLang="nl-N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Project procedeergedrag bestuursrecht</a:t>
            </a:r>
            <a:endParaRPr kumimoji="0" lang="en-GB" altLang="nl-N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23A63C-561F-4E0A-89ED-BED38469BC02}" type="slidenum">
              <a:rPr kumimoji="0" lang="en-GB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altLang="nl-N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602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3068" y="1415440"/>
            <a:ext cx="6683892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43068" y="3748240"/>
            <a:ext cx="6683892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7DD14B0-1108-C149-8BCC-C694E58214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17760" y="5185041"/>
            <a:ext cx="1666240" cy="118266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322E6DC-FA6A-4D4E-ACAA-374893CB77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ACB56B7-4DC6-DB4B-9123-3C4E679C1A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29EED55F-A447-3C41-AD18-07B30A17B0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6066" y="455251"/>
            <a:ext cx="1080933" cy="76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ECF2DFE-783B-454A-9C87-526A42EB5C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EFCB1B3-0962-A843-A9FB-A2BB3FE5C1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98F9BEE2-7226-6147-AD40-C7C849C941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6066" y="455251"/>
            <a:ext cx="1080933" cy="76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3041858-3A34-2F42-958E-EAB3A5457F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1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E2AC9301-3D36-044B-8644-E5A87C4250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CA45824-7873-1F48-9BB9-DDA2C69120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BA5D2553-0914-434D-B1A2-B23651CEF3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6066" y="455251"/>
            <a:ext cx="1080933" cy="76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839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34361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EE409921-65EF-3A42-9F7B-4A0A5385D9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6066" y="455251"/>
            <a:ext cx="1080933" cy="767223"/>
          </a:xfrm>
          <a:prstGeom prst="rect">
            <a:avLst/>
          </a:prstGeom>
        </p:spPr>
      </p:pic>
      <p:sp>
        <p:nvSpPr>
          <p:cNvPr id="19" name="Tijdelijke aanduiding voor inhoud 2">
            <a:extLst>
              <a:ext uri="{FF2B5EF4-FFF2-40B4-BE49-F238E27FC236}">
                <a16:creationId xmlns:a16="http://schemas.microsoft.com/office/drawing/2014/main" id="{3166BB1E-8034-0D48-A345-AD9483F79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2289485"/>
            <a:ext cx="10923588" cy="3931928"/>
          </a:xfrm>
        </p:spPr>
        <p:txBody>
          <a:bodyPr numCol="1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06B82527-C68D-974D-88DC-FE7A72C5E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22385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1D1276C3-FD7E-8747-99AA-2078056937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B2DA493A-3820-C04A-82B8-5DCF9A3914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6066" y="455251"/>
            <a:ext cx="1080933" cy="76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DE31120-DDD1-8746-9A6A-9B79FB1A27B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33BFDA31-A4A8-CD40-BB8C-9D0D817A9A6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6066" y="455251"/>
            <a:ext cx="1080933" cy="76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F35E3DD-6F92-AE40-9C42-7D9BDBEB461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5FCFD307-0D30-5A41-88C3-DD7BBA6AA75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6066" y="455251"/>
            <a:ext cx="1080934" cy="76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FB3C3CD6-10DA-6245-AAF8-F302EE3DC00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2DA7043E-86C0-F543-8074-32517EAEA5E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6066" y="455251"/>
            <a:ext cx="1080933" cy="76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angepaste indeling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2986D66-1FE5-8F4C-99F0-79E98C3D4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BE0C684-3203-FE41-B951-778533560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4327996-B903-5A49-B78D-1F7340DF4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0997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oor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Datum"/>
          <p:cNvSpPr>
            <a:spLocks noGrp="1"/>
          </p:cNvSpPr>
          <p:nvPr>
            <p:ph type="dt" sz="half" idx="2"/>
          </p:nvPr>
        </p:nvSpPr>
        <p:spPr>
          <a:xfrm>
            <a:off x="6565900" y="6389688"/>
            <a:ext cx="4800600" cy="360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-10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56808760-0B6A-464A-AC7E-8A91DB9695EB}" type="datetime1">
              <a:rPr lang="nl-NL" smtClean="0"/>
              <a:pPr>
                <a:defRPr/>
              </a:pPr>
              <a:t>15-3-2023</a:t>
            </a:fld>
            <a:endParaRPr lang="nl-NL" dirty="0"/>
          </a:p>
        </p:txBody>
      </p:sp>
      <p:sp>
        <p:nvSpPr>
          <p:cNvPr id="3" name="shpTitel"/>
          <p:cNvSpPr>
            <a:spLocks noGrp="1"/>
          </p:cNvSpPr>
          <p:nvPr>
            <p:ph type="title"/>
          </p:nvPr>
        </p:nvSpPr>
        <p:spPr>
          <a:xfrm>
            <a:off x="6565900" y="2447926"/>
            <a:ext cx="4800600" cy="9429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4" name="shpTekst"/>
          <p:cNvSpPr>
            <a:spLocks noGrp="1"/>
          </p:cNvSpPr>
          <p:nvPr>
            <p:ph idx="1"/>
          </p:nvPr>
        </p:nvSpPr>
        <p:spPr bwMode="auto">
          <a:xfrm>
            <a:off x="6546851" y="3484563"/>
            <a:ext cx="4800600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1328532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8837084" y="6429375"/>
            <a:ext cx="381001" cy="209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3499" y="21600"/>
                </a:lnTo>
                <a:lnTo>
                  <a:pt x="9292" y="17673"/>
                </a:lnTo>
                <a:lnTo>
                  <a:pt x="14360" y="12764"/>
                </a:lnTo>
                <a:lnTo>
                  <a:pt x="18704" y="7855"/>
                </a:lnTo>
                <a:lnTo>
                  <a:pt x="21600" y="1964"/>
                </a:lnTo>
                <a:lnTo>
                  <a:pt x="20152" y="0"/>
                </a:lnTo>
                <a:lnTo>
                  <a:pt x="16532" y="6873"/>
                </a:lnTo>
                <a:lnTo>
                  <a:pt x="12188" y="12764"/>
                </a:lnTo>
                <a:lnTo>
                  <a:pt x="6396" y="17673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77C8"/>
              </a:gs>
              <a:gs pos="100000">
                <a:srgbClr val="0088E4"/>
              </a:gs>
            </a:gsLst>
            <a:lin ang="81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1800"/>
          </a:p>
        </p:txBody>
      </p:sp>
      <p:grpSp>
        <p:nvGrpSpPr>
          <p:cNvPr id="134" name="Group 134"/>
          <p:cNvGrpSpPr/>
          <p:nvPr/>
        </p:nvGrpSpPr>
        <p:grpSpPr>
          <a:xfrm>
            <a:off x="4234" y="4267200"/>
            <a:ext cx="12187767" cy="2590800"/>
            <a:chOff x="0" y="0"/>
            <a:chExt cx="9140825" cy="2590800"/>
          </a:xfrm>
        </p:grpSpPr>
        <p:sp>
          <p:nvSpPr>
            <p:cNvPr id="71" name="Shape 71"/>
            <p:cNvSpPr/>
            <p:nvPr/>
          </p:nvSpPr>
          <p:spPr>
            <a:xfrm>
              <a:off x="0" y="0"/>
              <a:ext cx="9140825" cy="2590800"/>
            </a:xfrm>
            <a:prstGeom prst="rect">
              <a:avLst/>
            </a:prstGeom>
            <a:gradFill flip="none" rotWithShape="1">
              <a:gsLst>
                <a:gs pos="0">
                  <a:srgbClr val="0088E4"/>
                </a:gs>
                <a:gs pos="100000">
                  <a:srgbClr val="0068AE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endParaRPr sz="1800"/>
            </a:p>
          </p:txBody>
        </p:sp>
        <p:grpSp>
          <p:nvGrpSpPr>
            <p:cNvPr id="83" name="Group 83"/>
            <p:cNvGrpSpPr/>
            <p:nvPr/>
          </p:nvGrpSpPr>
          <p:grpSpPr>
            <a:xfrm>
              <a:off x="5597525" y="1630362"/>
              <a:ext cx="1257300" cy="827088"/>
              <a:chOff x="0" y="0"/>
              <a:chExt cx="1257299" cy="827087"/>
            </a:xfrm>
          </p:grpSpPr>
          <p:sp>
            <p:nvSpPr>
              <p:cNvPr id="72" name="Shape 72"/>
              <p:cNvSpPr/>
              <p:nvPr/>
            </p:nvSpPr>
            <p:spPr>
              <a:xfrm>
                <a:off x="252412" y="150812"/>
                <a:ext cx="844551" cy="5191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7CCF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73" name="Shape 73"/>
              <p:cNvSpPr/>
              <p:nvPr/>
            </p:nvSpPr>
            <p:spPr>
              <a:xfrm>
                <a:off x="315912" y="198437"/>
                <a:ext cx="717551" cy="436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7CCF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404812" y="249237"/>
                <a:ext cx="546101" cy="328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75" name="Shape 75"/>
              <p:cNvSpPr/>
              <p:nvPr/>
            </p:nvSpPr>
            <p:spPr>
              <a:xfrm>
                <a:off x="468312" y="287337"/>
                <a:ext cx="415926" cy="252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84DD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76" name="Shape 76"/>
              <p:cNvSpPr/>
              <p:nvPr/>
            </p:nvSpPr>
            <p:spPr>
              <a:xfrm>
                <a:off x="522287" y="328612"/>
                <a:ext cx="304801" cy="1698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77" name="Shape 77"/>
              <p:cNvSpPr/>
              <p:nvPr/>
            </p:nvSpPr>
            <p:spPr>
              <a:xfrm>
                <a:off x="76200" y="0"/>
                <a:ext cx="608013" cy="2555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61" y="1610"/>
                    </a:moveTo>
                    <a:lnTo>
                      <a:pt x="14532" y="3220"/>
                    </a:lnTo>
                    <a:lnTo>
                      <a:pt x="8425" y="7245"/>
                    </a:lnTo>
                    <a:lnTo>
                      <a:pt x="5711" y="10330"/>
                    </a:lnTo>
                    <a:lnTo>
                      <a:pt x="3336" y="13550"/>
                    </a:lnTo>
                    <a:lnTo>
                      <a:pt x="1357" y="17575"/>
                    </a:lnTo>
                    <a:lnTo>
                      <a:pt x="0" y="21600"/>
                    </a:lnTo>
                    <a:lnTo>
                      <a:pt x="0" y="18380"/>
                    </a:lnTo>
                    <a:lnTo>
                      <a:pt x="1640" y="14355"/>
                    </a:lnTo>
                    <a:lnTo>
                      <a:pt x="3675" y="11135"/>
                    </a:lnTo>
                    <a:lnTo>
                      <a:pt x="8764" y="4830"/>
                    </a:lnTo>
                    <a:lnTo>
                      <a:pt x="14532" y="1610"/>
                    </a:lnTo>
                    <a:lnTo>
                      <a:pt x="21261" y="0"/>
                    </a:lnTo>
                    <a:lnTo>
                      <a:pt x="21600" y="0"/>
                    </a:lnTo>
                    <a:lnTo>
                      <a:pt x="21600" y="1610"/>
                    </a:lnTo>
                    <a:lnTo>
                      <a:pt x="21261" y="161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78" name="Shape 78"/>
              <p:cNvSpPr/>
              <p:nvPr/>
            </p:nvSpPr>
            <p:spPr>
              <a:xfrm>
                <a:off x="266700" y="722312"/>
                <a:ext cx="704851" cy="1047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531" y="17673"/>
                    </a:moveTo>
                    <a:lnTo>
                      <a:pt x="17212" y="15709"/>
                    </a:lnTo>
                    <a:lnTo>
                      <a:pt x="21600" y="7855"/>
                    </a:lnTo>
                    <a:lnTo>
                      <a:pt x="21600" y="11782"/>
                    </a:lnTo>
                    <a:lnTo>
                      <a:pt x="17212" y="19636"/>
                    </a:lnTo>
                    <a:lnTo>
                      <a:pt x="12531" y="21600"/>
                    </a:lnTo>
                    <a:lnTo>
                      <a:pt x="9069" y="19636"/>
                    </a:lnTo>
                    <a:lnTo>
                      <a:pt x="5851" y="15709"/>
                    </a:lnTo>
                    <a:lnTo>
                      <a:pt x="2926" y="11782"/>
                    </a:lnTo>
                    <a:lnTo>
                      <a:pt x="0" y="3927"/>
                    </a:lnTo>
                    <a:lnTo>
                      <a:pt x="0" y="0"/>
                    </a:lnTo>
                    <a:lnTo>
                      <a:pt x="2633" y="7855"/>
                    </a:lnTo>
                    <a:lnTo>
                      <a:pt x="9069" y="15709"/>
                    </a:lnTo>
                    <a:lnTo>
                      <a:pt x="12531" y="1767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73C1"/>
                  </a:gs>
                </a:gsLst>
                <a:lin ang="81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79" name="Shape 79"/>
              <p:cNvSpPr/>
              <p:nvPr/>
            </p:nvSpPr>
            <p:spPr>
              <a:xfrm>
                <a:off x="0" y="303212"/>
                <a:ext cx="141288" cy="342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912" y="6600"/>
                    </a:moveTo>
                    <a:lnTo>
                      <a:pt x="4369" y="10800"/>
                    </a:lnTo>
                    <a:lnTo>
                      <a:pt x="8737" y="14400"/>
                    </a:lnTo>
                    <a:lnTo>
                      <a:pt x="14562" y="18000"/>
                    </a:lnTo>
                    <a:lnTo>
                      <a:pt x="21600" y="21600"/>
                    </a:lnTo>
                    <a:lnTo>
                      <a:pt x="17474" y="21600"/>
                    </a:lnTo>
                    <a:lnTo>
                      <a:pt x="10193" y="18000"/>
                    </a:lnTo>
                    <a:lnTo>
                      <a:pt x="4369" y="14400"/>
                    </a:lnTo>
                    <a:lnTo>
                      <a:pt x="1456" y="10800"/>
                    </a:lnTo>
                    <a:lnTo>
                      <a:pt x="0" y="6600"/>
                    </a:lnTo>
                    <a:lnTo>
                      <a:pt x="0" y="3000"/>
                    </a:lnTo>
                    <a:lnTo>
                      <a:pt x="2912" y="0"/>
                    </a:lnTo>
                    <a:lnTo>
                      <a:pt x="7281" y="0"/>
                    </a:lnTo>
                    <a:lnTo>
                      <a:pt x="4369" y="3000"/>
                    </a:lnTo>
                    <a:lnTo>
                      <a:pt x="2912" y="6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80" name="Shape 80"/>
              <p:cNvSpPr/>
              <p:nvPr/>
            </p:nvSpPr>
            <p:spPr>
              <a:xfrm>
                <a:off x="66675" y="47625"/>
                <a:ext cx="1190625" cy="7318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046" y="20757"/>
                    </a:moveTo>
                    <a:lnTo>
                      <a:pt x="8993" y="20475"/>
                    </a:lnTo>
                    <a:lnTo>
                      <a:pt x="7084" y="19913"/>
                    </a:lnTo>
                    <a:lnTo>
                      <a:pt x="5349" y="19070"/>
                    </a:lnTo>
                    <a:lnTo>
                      <a:pt x="3788" y="17945"/>
                    </a:lnTo>
                    <a:lnTo>
                      <a:pt x="2400" y="16259"/>
                    </a:lnTo>
                    <a:lnTo>
                      <a:pt x="1533" y="14572"/>
                    </a:lnTo>
                    <a:lnTo>
                      <a:pt x="867" y="12604"/>
                    </a:lnTo>
                    <a:lnTo>
                      <a:pt x="694" y="10636"/>
                    </a:lnTo>
                    <a:lnTo>
                      <a:pt x="867" y="8668"/>
                    </a:lnTo>
                    <a:lnTo>
                      <a:pt x="1533" y="6700"/>
                    </a:lnTo>
                    <a:lnTo>
                      <a:pt x="2400" y="5013"/>
                    </a:lnTo>
                    <a:lnTo>
                      <a:pt x="3788" y="3608"/>
                    </a:lnTo>
                    <a:lnTo>
                      <a:pt x="5349" y="2202"/>
                    </a:lnTo>
                    <a:lnTo>
                      <a:pt x="7084" y="1406"/>
                    </a:lnTo>
                    <a:lnTo>
                      <a:pt x="8993" y="843"/>
                    </a:lnTo>
                    <a:lnTo>
                      <a:pt x="11046" y="562"/>
                    </a:lnTo>
                    <a:lnTo>
                      <a:pt x="13822" y="843"/>
                    </a:lnTo>
                    <a:lnTo>
                      <a:pt x="16251" y="1921"/>
                    </a:lnTo>
                    <a:lnTo>
                      <a:pt x="16251" y="1406"/>
                    </a:lnTo>
                    <a:lnTo>
                      <a:pt x="13822" y="281"/>
                    </a:lnTo>
                    <a:lnTo>
                      <a:pt x="11046" y="0"/>
                    </a:lnTo>
                    <a:lnTo>
                      <a:pt x="8819" y="281"/>
                    </a:lnTo>
                    <a:lnTo>
                      <a:pt x="6737" y="843"/>
                    </a:lnTo>
                    <a:lnTo>
                      <a:pt x="4829" y="1921"/>
                    </a:lnTo>
                    <a:lnTo>
                      <a:pt x="3267" y="3046"/>
                    </a:lnTo>
                    <a:lnTo>
                      <a:pt x="1880" y="4732"/>
                    </a:lnTo>
                    <a:lnTo>
                      <a:pt x="867" y="6419"/>
                    </a:lnTo>
                    <a:lnTo>
                      <a:pt x="173" y="8387"/>
                    </a:lnTo>
                    <a:lnTo>
                      <a:pt x="0" y="10636"/>
                    </a:lnTo>
                    <a:lnTo>
                      <a:pt x="173" y="12885"/>
                    </a:lnTo>
                    <a:lnTo>
                      <a:pt x="867" y="14853"/>
                    </a:lnTo>
                    <a:lnTo>
                      <a:pt x="1880" y="16821"/>
                    </a:lnTo>
                    <a:lnTo>
                      <a:pt x="3267" y="18508"/>
                    </a:lnTo>
                    <a:lnTo>
                      <a:pt x="4829" y="19632"/>
                    </a:lnTo>
                    <a:lnTo>
                      <a:pt x="6737" y="20757"/>
                    </a:lnTo>
                    <a:lnTo>
                      <a:pt x="8819" y="21319"/>
                    </a:lnTo>
                    <a:lnTo>
                      <a:pt x="11046" y="21600"/>
                    </a:lnTo>
                    <a:lnTo>
                      <a:pt x="12954" y="21319"/>
                    </a:lnTo>
                    <a:lnTo>
                      <a:pt x="14689" y="21038"/>
                    </a:lnTo>
                    <a:lnTo>
                      <a:pt x="17610" y="19351"/>
                    </a:lnTo>
                    <a:lnTo>
                      <a:pt x="18998" y="18226"/>
                    </a:lnTo>
                    <a:lnTo>
                      <a:pt x="20039" y="16821"/>
                    </a:lnTo>
                    <a:lnTo>
                      <a:pt x="20906" y="15415"/>
                    </a:lnTo>
                    <a:lnTo>
                      <a:pt x="21600" y="13728"/>
                    </a:lnTo>
                    <a:lnTo>
                      <a:pt x="21427" y="13447"/>
                    </a:lnTo>
                    <a:lnTo>
                      <a:pt x="21080" y="13166"/>
                    </a:lnTo>
                    <a:lnTo>
                      <a:pt x="20559" y="14853"/>
                    </a:lnTo>
                    <a:lnTo>
                      <a:pt x="19692" y="16259"/>
                    </a:lnTo>
                    <a:lnTo>
                      <a:pt x="18651" y="17664"/>
                    </a:lnTo>
                    <a:lnTo>
                      <a:pt x="17465" y="18789"/>
                    </a:lnTo>
                    <a:lnTo>
                      <a:pt x="14516" y="20194"/>
                    </a:lnTo>
                    <a:lnTo>
                      <a:pt x="12781" y="20757"/>
                    </a:lnTo>
                    <a:lnTo>
                      <a:pt x="11046" y="207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7CCF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81" name="Shape 81"/>
              <p:cNvSpPr/>
              <p:nvPr/>
            </p:nvSpPr>
            <p:spPr>
              <a:xfrm>
                <a:off x="809625" y="9525"/>
                <a:ext cx="152400" cy="47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8640"/>
                    </a:lnTo>
                    <a:lnTo>
                      <a:pt x="10800" y="12960"/>
                    </a:lnTo>
                    <a:lnTo>
                      <a:pt x="21600" y="21600"/>
                    </a:lnTo>
                    <a:lnTo>
                      <a:pt x="21600" y="12960"/>
                    </a:lnTo>
                    <a:lnTo>
                      <a:pt x="10800" y="864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82" name="Shape 82"/>
              <p:cNvSpPr/>
              <p:nvPr/>
            </p:nvSpPr>
            <p:spPr>
              <a:xfrm>
                <a:off x="608012" y="369887"/>
                <a:ext cx="133351" cy="841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</p:grpSp>
        <p:grpSp>
          <p:nvGrpSpPr>
            <p:cNvPr id="102" name="Group 102"/>
            <p:cNvGrpSpPr/>
            <p:nvPr/>
          </p:nvGrpSpPr>
          <p:grpSpPr>
            <a:xfrm>
              <a:off x="2816225" y="1497012"/>
              <a:ext cx="2581275" cy="1084263"/>
              <a:chOff x="0" y="0"/>
              <a:chExt cx="2581275" cy="1084262"/>
            </a:xfrm>
          </p:grpSpPr>
          <p:sp>
            <p:nvSpPr>
              <p:cNvPr id="84" name="Shape 84"/>
              <p:cNvSpPr/>
              <p:nvPr/>
            </p:nvSpPr>
            <p:spPr>
              <a:xfrm>
                <a:off x="781050" y="481012"/>
                <a:ext cx="1012825" cy="5984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77C8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85" name="Shape 85"/>
              <p:cNvSpPr/>
              <p:nvPr/>
            </p:nvSpPr>
            <p:spPr>
              <a:xfrm>
                <a:off x="854075" y="519112"/>
                <a:ext cx="862013" cy="527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86" name="Shape 86"/>
              <p:cNvSpPr/>
              <p:nvPr/>
            </p:nvSpPr>
            <p:spPr>
              <a:xfrm>
                <a:off x="896937" y="552450"/>
                <a:ext cx="795339" cy="474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7CCF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87" name="Shape 87"/>
              <p:cNvSpPr/>
              <p:nvPr/>
            </p:nvSpPr>
            <p:spPr>
              <a:xfrm>
                <a:off x="939800" y="581025"/>
                <a:ext cx="704850" cy="4095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77C8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88" name="Shape 88"/>
              <p:cNvSpPr/>
              <p:nvPr/>
            </p:nvSpPr>
            <p:spPr>
              <a:xfrm>
                <a:off x="966787" y="593725"/>
                <a:ext cx="655638" cy="381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89" name="Shape 89"/>
              <p:cNvSpPr/>
              <p:nvPr/>
            </p:nvSpPr>
            <p:spPr>
              <a:xfrm>
                <a:off x="1049337" y="627062"/>
                <a:ext cx="485776" cy="304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77C8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90" name="Shape 90"/>
              <p:cNvSpPr/>
              <p:nvPr/>
            </p:nvSpPr>
            <p:spPr>
              <a:xfrm>
                <a:off x="1111250" y="674687"/>
                <a:ext cx="360363" cy="2143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7CCF"/>
                  </a:gs>
                  <a:gs pos="100000">
                    <a:srgbClr val="0088E4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91" name="Shape 91"/>
              <p:cNvSpPr/>
              <p:nvPr/>
            </p:nvSpPr>
            <p:spPr>
              <a:xfrm>
                <a:off x="1216024" y="739775"/>
                <a:ext cx="142877" cy="952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7CCF"/>
                  </a:gs>
                  <a:gs pos="100000">
                    <a:srgbClr val="0088E4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92" name="Shape 92"/>
              <p:cNvSpPr/>
              <p:nvPr/>
            </p:nvSpPr>
            <p:spPr>
              <a:xfrm>
                <a:off x="1284287" y="303212"/>
                <a:ext cx="712789" cy="2952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89" y="697"/>
                    </a:moveTo>
                    <a:lnTo>
                      <a:pt x="7232" y="2090"/>
                    </a:lnTo>
                    <a:lnTo>
                      <a:pt x="10366" y="4181"/>
                    </a:lnTo>
                    <a:lnTo>
                      <a:pt x="13259" y="6968"/>
                    </a:lnTo>
                    <a:lnTo>
                      <a:pt x="15862" y="9755"/>
                    </a:lnTo>
                    <a:lnTo>
                      <a:pt x="18177" y="13239"/>
                    </a:lnTo>
                    <a:lnTo>
                      <a:pt x="20202" y="17419"/>
                    </a:lnTo>
                    <a:lnTo>
                      <a:pt x="21600" y="21600"/>
                    </a:lnTo>
                    <a:lnTo>
                      <a:pt x="21600" y="18813"/>
                    </a:lnTo>
                    <a:lnTo>
                      <a:pt x="19912" y="14632"/>
                    </a:lnTo>
                    <a:lnTo>
                      <a:pt x="17887" y="11148"/>
                    </a:lnTo>
                    <a:lnTo>
                      <a:pt x="15573" y="7665"/>
                    </a:lnTo>
                    <a:lnTo>
                      <a:pt x="12970" y="5574"/>
                    </a:lnTo>
                    <a:lnTo>
                      <a:pt x="6943" y="1394"/>
                    </a:lnTo>
                    <a:lnTo>
                      <a:pt x="3761" y="697"/>
                    </a:lnTo>
                    <a:lnTo>
                      <a:pt x="289" y="0"/>
                    </a:lnTo>
                    <a:lnTo>
                      <a:pt x="0" y="0"/>
                    </a:lnTo>
                    <a:lnTo>
                      <a:pt x="0" y="697"/>
                    </a:lnTo>
                    <a:lnTo>
                      <a:pt x="289" y="69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7CCF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93" name="Shape 93"/>
              <p:cNvSpPr/>
              <p:nvPr/>
            </p:nvSpPr>
            <p:spPr>
              <a:xfrm>
                <a:off x="581025" y="350837"/>
                <a:ext cx="1416051" cy="733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58" y="12904"/>
                    </a:moveTo>
                    <a:lnTo>
                      <a:pt x="704" y="10379"/>
                    </a:lnTo>
                    <a:lnTo>
                      <a:pt x="1432" y="8135"/>
                    </a:lnTo>
                    <a:lnTo>
                      <a:pt x="2306" y="6171"/>
                    </a:lnTo>
                    <a:lnTo>
                      <a:pt x="3616" y="4488"/>
                    </a:lnTo>
                    <a:lnTo>
                      <a:pt x="5072" y="2805"/>
                    </a:lnTo>
                    <a:lnTo>
                      <a:pt x="6820" y="1683"/>
                    </a:lnTo>
                    <a:lnTo>
                      <a:pt x="8834" y="1122"/>
                    </a:lnTo>
                    <a:lnTo>
                      <a:pt x="10873" y="842"/>
                    </a:lnTo>
                    <a:lnTo>
                      <a:pt x="12911" y="1122"/>
                    </a:lnTo>
                    <a:lnTo>
                      <a:pt x="14780" y="1683"/>
                    </a:lnTo>
                    <a:lnTo>
                      <a:pt x="16528" y="2805"/>
                    </a:lnTo>
                    <a:lnTo>
                      <a:pt x="17984" y="4488"/>
                    </a:lnTo>
                    <a:lnTo>
                      <a:pt x="19294" y="6171"/>
                    </a:lnTo>
                    <a:lnTo>
                      <a:pt x="20168" y="8135"/>
                    </a:lnTo>
                    <a:lnTo>
                      <a:pt x="20896" y="10379"/>
                    </a:lnTo>
                    <a:lnTo>
                      <a:pt x="21042" y="12904"/>
                    </a:lnTo>
                    <a:lnTo>
                      <a:pt x="20751" y="15429"/>
                    </a:lnTo>
                    <a:lnTo>
                      <a:pt x="20168" y="17673"/>
                    </a:lnTo>
                    <a:lnTo>
                      <a:pt x="19003" y="19917"/>
                    </a:lnTo>
                    <a:lnTo>
                      <a:pt x="17547" y="21600"/>
                    </a:lnTo>
                    <a:lnTo>
                      <a:pt x="18566" y="21600"/>
                    </a:lnTo>
                    <a:lnTo>
                      <a:pt x="19877" y="19917"/>
                    </a:lnTo>
                    <a:lnTo>
                      <a:pt x="20751" y="17673"/>
                    </a:lnTo>
                    <a:lnTo>
                      <a:pt x="21454" y="15429"/>
                    </a:lnTo>
                    <a:lnTo>
                      <a:pt x="21600" y="12904"/>
                    </a:lnTo>
                    <a:lnTo>
                      <a:pt x="21454" y="10379"/>
                    </a:lnTo>
                    <a:lnTo>
                      <a:pt x="20751" y="7855"/>
                    </a:lnTo>
                    <a:lnTo>
                      <a:pt x="19731" y="5610"/>
                    </a:lnTo>
                    <a:lnTo>
                      <a:pt x="18421" y="3927"/>
                    </a:lnTo>
                    <a:lnTo>
                      <a:pt x="16819" y="2244"/>
                    </a:lnTo>
                    <a:lnTo>
                      <a:pt x="15071" y="1122"/>
                    </a:lnTo>
                    <a:lnTo>
                      <a:pt x="13057" y="281"/>
                    </a:lnTo>
                    <a:lnTo>
                      <a:pt x="10873" y="0"/>
                    </a:lnTo>
                    <a:lnTo>
                      <a:pt x="8689" y="281"/>
                    </a:lnTo>
                    <a:lnTo>
                      <a:pt x="6674" y="1122"/>
                    </a:lnTo>
                    <a:lnTo>
                      <a:pt x="4781" y="2244"/>
                    </a:lnTo>
                    <a:lnTo>
                      <a:pt x="3179" y="3927"/>
                    </a:lnTo>
                    <a:lnTo>
                      <a:pt x="1869" y="5610"/>
                    </a:lnTo>
                    <a:lnTo>
                      <a:pt x="849" y="7855"/>
                    </a:lnTo>
                    <a:lnTo>
                      <a:pt x="291" y="10379"/>
                    </a:lnTo>
                    <a:lnTo>
                      <a:pt x="0" y="12904"/>
                    </a:lnTo>
                    <a:lnTo>
                      <a:pt x="146" y="15429"/>
                    </a:lnTo>
                    <a:lnTo>
                      <a:pt x="849" y="17673"/>
                    </a:lnTo>
                    <a:lnTo>
                      <a:pt x="1723" y="19917"/>
                    </a:lnTo>
                    <a:lnTo>
                      <a:pt x="3034" y="21600"/>
                    </a:lnTo>
                    <a:lnTo>
                      <a:pt x="4053" y="21600"/>
                    </a:lnTo>
                    <a:lnTo>
                      <a:pt x="2597" y="19917"/>
                    </a:lnTo>
                    <a:lnTo>
                      <a:pt x="1432" y="17673"/>
                    </a:lnTo>
                    <a:lnTo>
                      <a:pt x="849" y="15429"/>
                    </a:lnTo>
                    <a:lnTo>
                      <a:pt x="558" y="1290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3C1"/>
                  </a:gs>
                  <a:gs pos="100000">
                    <a:srgbClr val="0088E4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94" name="Shape 94"/>
              <p:cNvSpPr/>
              <p:nvPr/>
            </p:nvSpPr>
            <p:spPr>
              <a:xfrm>
                <a:off x="485774" y="312737"/>
                <a:ext cx="646114" cy="7715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58" y="13333"/>
                    </a:moveTo>
                    <a:lnTo>
                      <a:pt x="1277" y="10933"/>
                    </a:lnTo>
                    <a:lnTo>
                      <a:pt x="2554" y="8800"/>
                    </a:lnTo>
                    <a:lnTo>
                      <a:pt x="4416" y="6667"/>
                    </a:lnTo>
                    <a:lnTo>
                      <a:pt x="6969" y="4800"/>
                    </a:lnTo>
                    <a:lnTo>
                      <a:pt x="9842" y="3200"/>
                    </a:lnTo>
                    <a:lnTo>
                      <a:pt x="13354" y="1867"/>
                    </a:lnTo>
                    <a:lnTo>
                      <a:pt x="17503" y="1067"/>
                    </a:lnTo>
                    <a:lnTo>
                      <a:pt x="21600" y="267"/>
                    </a:lnTo>
                    <a:lnTo>
                      <a:pt x="21600" y="0"/>
                    </a:lnTo>
                    <a:lnTo>
                      <a:pt x="17184" y="533"/>
                    </a:lnTo>
                    <a:lnTo>
                      <a:pt x="13034" y="1600"/>
                    </a:lnTo>
                    <a:lnTo>
                      <a:pt x="9523" y="2933"/>
                    </a:lnTo>
                    <a:lnTo>
                      <a:pt x="6331" y="4533"/>
                    </a:lnTo>
                    <a:lnTo>
                      <a:pt x="3831" y="6400"/>
                    </a:lnTo>
                    <a:lnTo>
                      <a:pt x="1596" y="8533"/>
                    </a:lnTo>
                    <a:lnTo>
                      <a:pt x="319" y="10933"/>
                    </a:lnTo>
                    <a:lnTo>
                      <a:pt x="0" y="13333"/>
                    </a:lnTo>
                    <a:lnTo>
                      <a:pt x="319" y="15467"/>
                    </a:lnTo>
                    <a:lnTo>
                      <a:pt x="1596" y="17600"/>
                    </a:lnTo>
                    <a:lnTo>
                      <a:pt x="3511" y="19733"/>
                    </a:lnTo>
                    <a:lnTo>
                      <a:pt x="5693" y="21600"/>
                    </a:lnTo>
                    <a:lnTo>
                      <a:pt x="6969" y="21600"/>
                    </a:lnTo>
                    <a:lnTo>
                      <a:pt x="4416" y="20000"/>
                    </a:lnTo>
                    <a:lnTo>
                      <a:pt x="2554" y="17867"/>
                    </a:lnTo>
                    <a:lnTo>
                      <a:pt x="1277" y="15733"/>
                    </a:lnTo>
                    <a:lnTo>
                      <a:pt x="958" y="1333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CCF"/>
                  </a:gs>
                  <a:gs pos="100000">
                    <a:srgbClr val="0088E4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95" name="Shape 95"/>
              <p:cNvSpPr/>
              <p:nvPr/>
            </p:nvSpPr>
            <p:spPr>
              <a:xfrm>
                <a:off x="1922462" y="655637"/>
                <a:ext cx="171451" cy="400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66" y="7200"/>
                    </a:moveTo>
                    <a:lnTo>
                      <a:pt x="16755" y="11314"/>
                    </a:lnTo>
                    <a:lnTo>
                      <a:pt x="13121" y="14914"/>
                    </a:lnTo>
                    <a:lnTo>
                      <a:pt x="7267" y="18514"/>
                    </a:lnTo>
                    <a:lnTo>
                      <a:pt x="0" y="21600"/>
                    </a:lnTo>
                    <a:lnTo>
                      <a:pt x="3634" y="21600"/>
                    </a:lnTo>
                    <a:lnTo>
                      <a:pt x="10699" y="18514"/>
                    </a:lnTo>
                    <a:lnTo>
                      <a:pt x="16755" y="14914"/>
                    </a:lnTo>
                    <a:lnTo>
                      <a:pt x="20389" y="11314"/>
                    </a:lnTo>
                    <a:lnTo>
                      <a:pt x="21600" y="7200"/>
                    </a:lnTo>
                    <a:lnTo>
                      <a:pt x="20389" y="3600"/>
                    </a:lnTo>
                    <a:lnTo>
                      <a:pt x="17966" y="0"/>
                    </a:lnTo>
                    <a:lnTo>
                      <a:pt x="13121" y="0"/>
                    </a:lnTo>
                    <a:lnTo>
                      <a:pt x="16755" y="3600"/>
                    </a:lnTo>
                    <a:lnTo>
                      <a:pt x="17966" y="72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FBB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96" name="Shape 96"/>
              <p:cNvSpPr/>
              <p:nvPr/>
            </p:nvSpPr>
            <p:spPr>
              <a:xfrm>
                <a:off x="463550" y="85725"/>
                <a:ext cx="1325563" cy="2381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00" y="2592"/>
                    </a:moveTo>
                    <a:lnTo>
                      <a:pt x="15443" y="3456"/>
                    </a:lnTo>
                    <a:lnTo>
                      <a:pt x="17642" y="4320"/>
                    </a:lnTo>
                    <a:lnTo>
                      <a:pt x="19531" y="6048"/>
                    </a:lnTo>
                    <a:lnTo>
                      <a:pt x="21419" y="8640"/>
                    </a:lnTo>
                    <a:lnTo>
                      <a:pt x="21600" y="6048"/>
                    </a:lnTo>
                    <a:lnTo>
                      <a:pt x="19686" y="3456"/>
                    </a:lnTo>
                    <a:lnTo>
                      <a:pt x="17797" y="1728"/>
                    </a:lnTo>
                    <a:lnTo>
                      <a:pt x="13400" y="0"/>
                    </a:lnTo>
                    <a:lnTo>
                      <a:pt x="9623" y="1728"/>
                    </a:lnTo>
                    <a:lnTo>
                      <a:pt x="6001" y="5184"/>
                    </a:lnTo>
                    <a:lnTo>
                      <a:pt x="2846" y="11232"/>
                    </a:lnTo>
                    <a:lnTo>
                      <a:pt x="0" y="19008"/>
                    </a:lnTo>
                    <a:lnTo>
                      <a:pt x="491" y="21600"/>
                    </a:lnTo>
                    <a:lnTo>
                      <a:pt x="3156" y="13824"/>
                    </a:lnTo>
                    <a:lnTo>
                      <a:pt x="6312" y="7776"/>
                    </a:lnTo>
                    <a:lnTo>
                      <a:pt x="9778" y="4320"/>
                    </a:lnTo>
                    <a:lnTo>
                      <a:pt x="13400" y="2592"/>
                    </a:lnTo>
                    <a:close/>
                  </a:path>
                </a:pathLst>
              </a:custGeom>
              <a:solidFill>
                <a:srgbClr val="0088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97" name="Shape 97"/>
              <p:cNvSpPr/>
              <p:nvPr/>
            </p:nvSpPr>
            <p:spPr>
              <a:xfrm>
                <a:off x="144462" y="352425"/>
                <a:ext cx="271463" cy="7318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916" y="12323"/>
                    </a:moveTo>
                    <a:lnTo>
                      <a:pt x="5432" y="8949"/>
                    </a:lnTo>
                    <a:lnTo>
                      <a:pt x="8463" y="6138"/>
                    </a:lnTo>
                    <a:lnTo>
                      <a:pt x="14653" y="3374"/>
                    </a:lnTo>
                    <a:lnTo>
                      <a:pt x="21600" y="843"/>
                    </a:lnTo>
                    <a:lnTo>
                      <a:pt x="19326" y="0"/>
                    </a:lnTo>
                    <a:lnTo>
                      <a:pt x="10863" y="2811"/>
                    </a:lnTo>
                    <a:lnTo>
                      <a:pt x="5432" y="5623"/>
                    </a:lnTo>
                    <a:lnTo>
                      <a:pt x="1642" y="8949"/>
                    </a:lnTo>
                    <a:lnTo>
                      <a:pt x="0" y="12323"/>
                    </a:lnTo>
                    <a:lnTo>
                      <a:pt x="758" y="14853"/>
                    </a:lnTo>
                    <a:lnTo>
                      <a:pt x="3158" y="17102"/>
                    </a:lnTo>
                    <a:lnTo>
                      <a:pt x="6189" y="19351"/>
                    </a:lnTo>
                    <a:lnTo>
                      <a:pt x="10863" y="21600"/>
                    </a:lnTo>
                    <a:lnTo>
                      <a:pt x="15411" y="21600"/>
                    </a:lnTo>
                    <a:lnTo>
                      <a:pt x="10863" y="19351"/>
                    </a:lnTo>
                    <a:lnTo>
                      <a:pt x="6947" y="17102"/>
                    </a:lnTo>
                    <a:lnTo>
                      <a:pt x="4674" y="14853"/>
                    </a:lnTo>
                    <a:lnTo>
                      <a:pt x="3916" y="12323"/>
                    </a:lnTo>
                    <a:close/>
                  </a:path>
                </a:pathLst>
              </a:custGeom>
              <a:solidFill>
                <a:srgbClr val="0088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98" name="Shape 98"/>
              <p:cNvSpPr/>
              <p:nvPr/>
            </p:nvSpPr>
            <p:spPr>
              <a:xfrm>
                <a:off x="1865312" y="190500"/>
                <a:ext cx="571501" cy="8937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004"/>
                    </a:moveTo>
                    <a:lnTo>
                      <a:pt x="21180" y="11702"/>
                    </a:lnTo>
                    <a:lnTo>
                      <a:pt x="20100" y="9630"/>
                    </a:lnTo>
                    <a:lnTo>
                      <a:pt x="18300" y="7827"/>
                    </a:lnTo>
                    <a:lnTo>
                      <a:pt x="15720" y="5985"/>
                    </a:lnTo>
                    <a:lnTo>
                      <a:pt x="12780" y="4144"/>
                    </a:lnTo>
                    <a:lnTo>
                      <a:pt x="9540" y="2532"/>
                    </a:lnTo>
                    <a:lnTo>
                      <a:pt x="5520" y="1151"/>
                    </a:lnTo>
                    <a:lnTo>
                      <a:pt x="1140" y="0"/>
                    </a:lnTo>
                    <a:lnTo>
                      <a:pt x="0" y="460"/>
                    </a:lnTo>
                    <a:lnTo>
                      <a:pt x="4020" y="1611"/>
                    </a:lnTo>
                    <a:lnTo>
                      <a:pt x="8040" y="2993"/>
                    </a:lnTo>
                    <a:lnTo>
                      <a:pt x="11340" y="4374"/>
                    </a:lnTo>
                    <a:lnTo>
                      <a:pt x="14280" y="6215"/>
                    </a:lnTo>
                    <a:lnTo>
                      <a:pt x="16440" y="8057"/>
                    </a:lnTo>
                    <a:lnTo>
                      <a:pt x="17940" y="9860"/>
                    </a:lnTo>
                    <a:lnTo>
                      <a:pt x="19020" y="11932"/>
                    </a:lnTo>
                    <a:lnTo>
                      <a:pt x="19380" y="14004"/>
                    </a:lnTo>
                    <a:lnTo>
                      <a:pt x="19020" y="16075"/>
                    </a:lnTo>
                    <a:lnTo>
                      <a:pt x="17940" y="17917"/>
                    </a:lnTo>
                    <a:lnTo>
                      <a:pt x="16440" y="19758"/>
                    </a:lnTo>
                    <a:lnTo>
                      <a:pt x="14280" y="21600"/>
                    </a:lnTo>
                    <a:lnTo>
                      <a:pt x="16080" y="21600"/>
                    </a:lnTo>
                    <a:lnTo>
                      <a:pt x="18660" y="19758"/>
                    </a:lnTo>
                    <a:lnTo>
                      <a:pt x="20100" y="17917"/>
                    </a:lnTo>
                    <a:lnTo>
                      <a:pt x="21180" y="16075"/>
                    </a:lnTo>
                    <a:lnTo>
                      <a:pt x="21600" y="1400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99" name="Shape 99"/>
              <p:cNvSpPr/>
              <p:nvPr/>
            </p:nvSpPr>
            <p:spPr>
              <a:xfrm>
                <a:off x="860425" y="0"/>
                <a:ext cx="1711325" cy="6746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099" y="21600"/>
                    </a:moveTo>
                    <a:lnTo>
                      <a:pt x="21600" y="21295"/>
                    </a:lnTo>
                    <a:lnTo>
                      <a:pt x="21360" y="19160"/>
                    </a:lnTo>
                    <a:lnTo>
                      <a:pt x="20979" y="17077"/>
                    </a:lnTo>
                    <a:lnTo>
                      <a:pt x="19757" y="12808"/>
                    </a:lnTo>
                    <a:lnTo>
                      <a:pt x="18174" y="9148"/>
                    </a:lnTo>
                    <a:lnTo>
                      <a:pt x="16230" y="6099"/>
                    </a:lnTo>
                    <a:lnTo>
                      <a:pt x="13906" y="3659"/>
                    </a:lnTo>
                    <a:lnTo>
                      <a:pt x="11221" y="1525"/>
                    </a:lnTo>
                    <a:lnTo>
                      <a:pt x="8416" y="305"/>
                    </a:lnTo>
                    <a:lnTo>
                      <a:pt x="5370" y="0"/>
                    </a:lnTo>
                    <a:lnTo>
                      <a:pt x="2685" y="305"/>
                    </a:lnTo>
                    <a:lnTo>
                      <a:pt x="0" y="1220"/>
                    </a:lnTo>
                    <a:lnTo>
                      <a:pt x="240" y="1830"/>
                    </a:lnTo>
                    <a:lnTo>
                      <a:pt x="2685" y="915"/>
                    </a:lnTo>
                    <a:lnTo>
                      <a:pt x="5370" y="610"/>
                    </a:lnTo>
                    <a:lnTo>
                      <a:pt x="8416" y="915"/>
                    </a:lnTo>
                    <a:lnTo>
                      <a:pt x="11101" y="2135"/>
                    </a:lnTo>
                    <a:lnTo>
                      <a:pt x="13665" y="4269"/>
                    </a:lnTo>
                    <a:lnTo>
                      <a:pt x="15990" y="6709"/>
                    </a:lnTo>
                    <a:lnTo>
                      <a:pt x="17933" y="9758"/>
                    </a:lnTo>
                    <a:lnTo>
                      <a:pt x="19396" y="13417"/>
                    </a:lnTo>
                    <a:lnTo>
                      <a:pt x="20017" y="15247"/>
                    </a:lnTo>
                    <a:lnTo>
                      <a:pt x="20498" y="17382"/>
                    </a:lnTo>
                    <a:lnTo>
                      <a:pt x="20859" y="19465"/>
                    </a:lnTo>
                    <a:lnTo>
                      <a:pt x="21099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00" name="Shape 100"/>
              <p:cNvSpPr/>
              <p:nvPr/>
            </p:nvSpPr>
            <p:spPr>
              <a:xfrm>
                <a:off x="2425700" y="712787"/>
                <a:ext cx="155575" cy="3714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5510" y="21600"/>
                    </a:lnTo>
                    <a:lnTo>
                      <a:pt x="12122" y="17169"/>
                    </a:lnTo>
                    <a:lnTo>
                      <a:pt x="17633" y="12738"/>
                    </a:lnTo>
                    <a:lnTo>
                      <a:pt x="20278" y="8308"/>
                    </a:lnTo>
                    <a:lnTo>
                      <a:pt x="21600" y="3323"/>
                    </a:lnTo>
                    <a:lnTo>
                      <a:pt x="21600" y="0"/>
                    </a:lnTo>
                    <a:lnTo>
                      <a:pt x="16310" y="0"/>
                    </a:lnTo>
                    <a:lnTo>
                      <a:pt x="16310" y="3323"/>
                    </a:lnTo>
                    <a:lnTo>
                      <a:pt x="14767" y="8308"/>
                    </a:lnTo>
                    <a:lnTo>
                      <a:pt x="12122" y="12738"/>
                    </a:lnTo>
                    <a:lnTo>
                      <a:pt x="6833" y="17169"/>
                    </a:lnTo>
                    <a:lnTo>
                      <a:pt x="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01" name="Shape 101"/>
              <p:cNvSpPr/>
              <p:nvPr/>
            </p:nvSpPr>
            <p:spPr>
              <a:xfrm>
                <a:off x="0" y="66675"/>
                <a:ext cx="763588" cy="10175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08" y="14928"/>
                    </a:moveTo>
                    <a:lnTo>
                      <a:pt x="1078" y="12502"/>
                    </a:lnTo>
                    <a:lnTo>
                      <a:pt x="2470" y="10278"/>
                    </a:lnTo>
                    <a:lnTo>
                      <a:pt x="4086" y="8290"/>
                    </a:lnTo>
                    <a:lnTo>
                      <a:pt x="6556" y="6268"/>
                    </a:lnTo>
                    <a:lnTo>
                      <a:pt x="9565" y="4448"/>
                    </a:lnTo>
                    <a:lnTo>
                      <a:pt x="13113" y="2831"/>
                    </a:lnTo>
                    <a:lnTo>
                      <a:pt x="17244" y="1617"/>
                    </a:lnTo>
                    <a:lnTo>
                      <a:pt x="21600" y="404"/>
                    </a:lnTo>
                    <a:lnTo>
                      <a:pt x="20522" y="0"/>
                    </a:lnTo>
                    <a:lnTo>
                      <a:pt x="16121" y="1213"/>
                    </a:lnTo>
                    <a:lnTo>
                      <a:pt x="12304" y="2628"/>
                    </a:lnTo>
                    <a:lnTo>
                      <a:pt x="8757" y="4246"/>
                    </a:lnTo>
                    <a:lnTo>
                      <a:pt x="5748" y="6066"/>
                    </a:lnTo>
                    <a:lnTo>
                      <a:pt x="3278" y="8087"/>
                    </a:lnTo>
                    <a:lnTo>
                      <a:pt x="1662" y="10278"/>
                    </a:lnTo>
                    <a:lnTo>
                      <a:pt x="269" y="12502"/>
                    </a:lnTo>
                    <a:lnTo>
                      <a:pt x="0" y="14928"/>
                    </a:lnTo>
                    <a:lnTo>
                      <a:pt x="269" y="16748"/>
                    </a:lnTo>
                    <a:lnTo>
                      <a:pt x="808" y="18365"/>
                    </a:lnTo>
                    <a:lnTo>
                      <a:pt x="1931" y="19983"/>
                    </a:lnTo>
                    <a:lnTo>
                      <a:pt x="3278" y="21600"/>
                    </a:lnTo>
                    <a:lnTo>
                      <a:pt x="4356" y="21600"/>
                    </a:lnTo>
                    <a:lnTo>
                      <a:pt x="3009" y="19983"/>
                    </a:lnTo>
                    <a:lnTo>
                      <a:pt x="1931" y="18365"/>
                    </a:lnTo>
                    <a:lnTo>
                      <a:pt x="1078" y="16748"/>
                    </a:lnTo>
                    <a:lnTo>
                      <a:pt x="808" y="14928"/>
                    </a:lnTo>
                    <a:close/>
                  </a:path>
                </a:pathLst>
              </a:custGeom>
              <a:solidFill>
                <a:srgbClr val="0088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</p:grpSp>
        <p:grpSp>
          <p:nvGrpSpPr>
            <p:cNvPr id="120" name="Group 120"/>
            <p:cNvGrpSpPr/>
            <p:nvPr/>
          </p:nvGrpSpPr>
          <p:grpSpPr>
            <a:xfrm>
              <a:off x="6550025" y="1066800"/>
              <a:ext cx="2144713" cy="1303338"/>
              <a:chOff x="0" y="0"/>
              <a:chExt cx="2144712" cy="1303337"/>
            </a:xfrm>
          </p:grpSpPr>
          <p:sp>
            <p:nvSpPr>
              <p:cNvPr id="103" name="Shape 103"/>
              <p:cNvSpPr/>
              <p:nvPr/>
            </p:nvSpPr>
            <p:spPr>
              <a:xfrm>
                <a:off x="114300" y="66675"/>
                <a:ext cx="1906588" cy="11604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63" y="0"/>
                    </a:moveTo>
                    <a:lnTo>
                      <a:pt x="8705" y="177"/>
                    </a:lnTo>
                    <a:lnTo>
                      <a:pt x="6654" y="886"/>
                    </a:lnTo>
                    <a:lnTo>
                      <a:pt x="4730" y="1773"/>
                    </a:lnTo>
                    <a:lnTo>
                      <a:pt x="3219" y="3191"/>
                    </a:lnTo>
                    <a:lnTo>
                      <a:pt x="1816" y="4787"/>
                    </a:lnTo>
                    <a:lnTo>
                      <a:pt x="863" y="6560"/>
                    </a:lnTo>
                    <a:lnTo>
                      <a:pt x="216" y="8687"/>
                    </a:lnTo>
                    <a:lnTo>
                      <a:pt x="0" y="10815"/>
                    </a:lnTo>
                    <a:lnTo>
                      <a:pt x="108" y="11849"/>
                    </a:lnTo>
                    <a:lnTo>
                      <a:pt x="216" y="12913"/>
                    </a:lnTo>
                    <a:lnTo>
                      <a:pt x="863" y="15040"/>
                    </a:lnTo>
                    <a:lnTo>
                      <a:pt x="1816" y="16813"/>
                    </a:lnTo>
                    <a:lnTo>
                      <a:pt x="3219" y="18409"/>
                    </a:lnTo>
                    <a:lnTo>
                      <a:pt x="4730" y="19827"/>
                    </a:lnTo>
                    <a:lnTo>
                      <a:pt x="6654" y="20714"/>
                    </a:lnTo>
                    <a:lnTo>
                      <a:pt x="8705" y="21423"/>
                    </a:lnTo>
                    <a:lnTo>
                      <a:pt x="10863" y="21600"/>
                    </a:lnTo>
                    <a:lnTo>
                      <a:pt x="13003" y="21423"/>
                    </a:lnTo>
                    <a:lnTo>
                      <a:pt x="15053" y="20714"/>
                    </a:lnTo>
                    <a:lnTo>
                      <a:pt x="16870" y="19827"/>
                    </a:lnTo>
                    <a:lnTo>
                      <a:pt x="18489" y="18409"/>
                    </a:lnTo>
                    <a:lnTo>
                      <a:pt x="19784" y="16813"/>
                    </a:lnTo>
                    <a:lnTo>
                      <a:pt x="20737" y="15040"/>
                    </a:lnTo>
                    <a:lnTo>
                      <a:pt x="21384" y="12913"/>
                    </a:lnTo>
                    <a:lnTo>
                      <a:pt x="21600" y="11849"/>
                    </a:lnTo>
                    <a:lnTo>
                      <a:pt x="21600" y="9751"/>
                    </a:lnTo>
                    <a:lnTo>
                      <a:pt x="21384" y="8687"/>
                    </a:lnTo>
                    <a:lnTo>
                      <a:pt x="20737" y="6560"/>
                    </a:lnTo>
                    <a:lnTo>
                      <a:pt x="19784" y="4787"/>
                    </a:lnTo>
                    <a:lnTo>
                      <a:pt x="18489" y="3191"/>
                    </a:lnTo>
                    <a:lnTo>
                      <a:pt x="16870" y="1773"/>
                    </a:lnTo>
                    <a:lnTo>
                      <a:pt x="15053" y="886"/>
                    </a:lnTo>
                    <a:lnTo>
                      <a:pt x="13003" y="177"/>
                    </a:lnTo>
                    <a:lnTo>
                      <a:pt x="10863" y="0"/>
                    </a:lnTo>
                    <a:close/>
                    <a:moveTo>
                      <a:pt x="10863" y="20891"/>
                    </a:moveTo>
                    <a:lnTo>
                      <a:pt x="8813" y="20714"/>
                    </a:lnTo>
                    <a:lnTo>
                      <a:pt x="6870" y="20182"/>
                    </a:lnTo>
                    <a:lnTo>
                      <a:pt x="5162" y="19118"/>
                    </a:lnTo>
                    <a:lnTo>
                      <a:pt x="3651" y="18054"/>
                    </a:lnTo>
                    <a:lnTo>
                      <a:pt x="2356" y="16459"/>
                    </a:lnTo>
                    <a:lnTo>
                      <a:pt x="1493" y="14686"/>
                    </a:lnTo>
                    <a:lnTo>
                      <a:pt x="863" y="12913"/>
                    </a:lnTo>
                    <a:lnTo>
                      <a:pt x="755" y="11849"/>
                    </a:lnTo>
                    <a:lnTo>
                      <a:pt x="647" y="10815"/>
                    </a:lnTo>
                    <a:lnTo>
                      <a:pt x="755" y="9751"/>
                    </a:lnTo>
                    <a:lnTo>
                      <a:pt x="863" y="8865"/>
                    </a:lnTo>
                    <a:lnTo>
                      <a:pt x="1493" y="6914"/>
                    </a:lnTo>
                    <a:lnTo>
                      <a:pt x="2356" y="5141"/>
                    </a:lnTo>
                    <a:lnTo>
                      <a:pt x="3651" y="3723"/>
                    </a:lnTo>
                    <a:lnTo>
                      <a:pt x="5162" y="2482"/>
                    </a:lnTo>
                    <a:lnTo>
                      <a:pt x="6870" y="1596"/>
                    </a:lnTo>
                    <a:lnTo>
                      <a:pt x="8813" y="886"/>
                    </a:lnTo>
                    <a:lnTo>
                      <a:pt x="10863" y="709"/>
                    </a:lnTo>
                    <a:lnTo>
                      <a:pt x="12895" y="886"/>
                    </a:lnTo>
                    <a:lnTo>
                      <a:pt x="14838" y="1596"/>
                    </a:lnTo>
                    <a:lnTo>
                      <a:pt x="16546" y="2482"/>
                    </a:lnTo>
                    <a:lnTo>
                      <a:pt x="18057" y="3723"/>
                    </a:lnTo>
                    <a:lnTo>
                      <a:pt x="19244" y="5141"/>
                    </a:lnTo>
                    <a:lnTo>
                      <a:pt x="20215" y="6914"/>
                    </a:lnTo>
                    <a:lnTo>
                      <a:pt x="20737" y="8865"/>
                    </a:lnTo>
                    <a:lnTo>
                      <a:pt x="20953" y="10815"/>
                    </a:lnTo>
                    <a:lnTo>
                      <a:pt x="20737" y="12913"/>
                    </a:lnTo>
                    <a:lnTo>
                      <a:pt x="20215" y="14686"/>
                    </a:lnTo>
                    <a:lnTo>
                      <a:pt x="19244" y="16459"/>
                    </a:lnTo>
                    <a:lnTo>
                      <a:pt x="18057" y="18054"/>
                    </a:lnTo>
                    <a:lnTo>
                      <a:pt x="16546" y="19118"/>
                    </a:lnTo>
                    <a:lnTo>
                      <a:pt x="14838" y="20182"/>
                    </a:lnTo>
                    <a:lnTo>
                      <a:pt x="12895" y="20714"/>
                    </a:lnTo>
                    <a:lnTo>
                      <a:pt x="10863" y="2089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88CE5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04" name="Shape 104"/>
              <p:cNvSpPr/>
              <p:nvPr/>
            </p:nvSpPr>
            <p:spPr>
              <a:xfrm>
                <a:off x="0" y="9525"/>
                <a:ext cx="863600" cy="1169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53" y="11782"/>
                    </a:moveTo>
                    <a:lnTo>
                      <a:pt x="1429" y="9672"/>
                    </a:lnTo>
                    <a:lnTo>
                      <a:pt x="2621" y="7737"/>
                    </a:lnTo>
                    <a:lnTo>
                      <a:pt x="4288" y="5979"/>
                    </a:lnTo>
                    <a:lnTo>
                      <a:pt x="6869" y="4396"/>
                    </a:lnTo>
                    <a:lnTo>
                      <a:pt x="9966" y="2989"/>
                    </a:lnTo>
                    <a:lnTo>
                      <a:pt x="13301" y="1758"/>
                    </a:lnTo>
                    <a:lnTo>
                      <a:pt x="17312" y="879"/>
                    </a:lnTo>
                    <a:lnTo>
                      <a:pt x="21600" y="352"/>
                    </a:lnTo>
                    <a:lnTo>
                      <a:pt x="21600" y="0"/>
                    </a:lnTo>
                    <a:lnTo>
                      <a:pt x="17074" y="528"/>
                    </a:lnTo>
                    <a:lnTo>
                      <a:pt x="13063" y="1407"/>
                    </a:lnTo>
                    <a:lnTo>
                      <a:pt x="9251" y="2638"/>
                    </a:lnTo>
                    <a:lnTo>
                      <a:pt x="6154" y="4045"/>
                    </a:lnTo>
                    <a:lnTo>
                      <a:pt x="3574" y="5803"/>
                    </a:lnTo>
                    <a:lnTo>
                      <a:pt x="1668" y="7561"/>
                    </a:lnTo>
                    <a:lnTo>
                      <a:pt x="476" y="9672"/>
                    </a:lnTo>
                    <a:lnTo>
                      <a:pt x="0" y="11782"/>
                    </a:lnTo>
                    <a:lnTo>
                      <a:pt x="238" y="13335"/>
                    </a:lnTo>
                    <a:lnTo>
                      <a:pt x="715" y="14742"/>
                    </a:lnTo>
                    <a:lnTo>
                      <a:pt x="1668" y="15973"/>
                    </a:lnTo>
                    <a:lnTo>
                      <a:pt x="3097" y="17380"/>
                    </a:lnTo>
                    <a:lnTo>
                      <a:pt x="4526" y="18611"/>
                    </a:lnTo>
                    <a:lnTo>
                      <a:pt x="6393" y="19666"/>
                    </a:lnTo>
                    <a:lnTo>
                      <a:pt x="8775" y="20721"/>
                    </a:lnTo>
                    <a:lnTo>
                      <a:pt x="11157" y="21600"/>
                    </a:lnTo>
                    <a:lnTo>
                      <a:pt x="12825" y="21600"/>
                    </a:lnTo>
                    <a:lnTo>
                      <a:pt x="10204" y="20721"/>
                    </a:lnTo>
                    <a:lnTo>
                      <a:pt x="5916" y="18611"/>
                    </a:lnTo>
                    <a:lnTo>
                      <a:pt x="4288" y="17380"/>
                    </a:lnTo>
                    <a:lnTo>
                      <a:pt x="2859" y="16149"/>
                    </a:lnTo>
                    <a:lnTo>
                      <a:pt x="1906" y="14742"/>
                    </a:lnTo>
                    <a:lnTo>
                      <a:pt x="1191" y="13335"/>
                    </a:lnTo>
                    <a:lnTo>
                      <a:pt x="953" y="1178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88CE5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05" name="Shape 105"/>
              <p:cNvSpPr/>
              <p:nvPr/>
            </p:nvSpPr>
            <p:spPr>
              <a:xfrm>
                <a:off x="1054100" y="0"/>
                <a:ext cx="966788" cy="400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26" y="1029"/>
                    </a:moveTo>
                    <a:lnTo>
                      <a:pt x="4008" y="1543"/>
                    </a:lnTo>
                    <a:lnTo>
                      <a:pt x="7200" y="2571"/>
                    </a:lnTo>
                    <a:lnTo>
                      <a:pt x="10357" y="4114"/>
                    </a:lnTo>
                    <a:lnTo>
                      <a:pt x="13336" y="6686"/>
                    </a:lnTo>
                    <a:lnTo>
                      <a:pt x="15890" y="9771"/>
                    </a:lnTo>
                    <a:lnTo>
                      <a:pt x="18231" y="13371"/>
                    </a:lnTo>
                    <a:lnTo>
                      <a:pt x="20110" y="16971"/>
                    </a:lnTo>
                    <a:lnTo>
                      <a:pt x="21600" y="21600"/>
                    </a:lnTo>
                    <a:lnTo>
                      <a:pt x="21600" y="18514"/>
                    </a:lnTo>
                    <a:lnTo>
                      <a:pt x="19898" y="14400"/>
                    </a:lnTo>
                    <a:lnTo>
                      <a:pt x="17805" y="10800"/>
                    </a:lnTo>
                    <a:lnTo>
                      <a:pt x="15464" y="7714"/>
                    </a:lnTo>
                    <a:lnTo>
                      <a:pt x="12910" y="5143"/>
                    </a:lnTo>
                    <a:lnTo>
                      <a:pt x="10144" y="3086"/>
                    </a:lnTo>
                    <a:lnTo>
                      <a:pt x="6987" y="1543"/>
                    </a:lnTo>
                    <a:lnTo>
                      <a:pt x="3795" y="514"/>
                    </a:lnTo>
                    <a:lnTo>
                      <a:pt x="426" y="0"/>
                    </a:lnTo>
                    <a:lnTo>
                      <a:pt x="0" y="0"/>
                    </a:lnTo>
                    <a:lnTo>
                      <a:pt x="0" y="1029"/>
                    </a:lnTo>
                    <a:lnTo>
                      <a:pt x="426" y="102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F8FE6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06" name="Shape 106"/>
              <p:cNvSpPr/>
              <p:nvPr/>
            </p:nvSpPr>
            <p:spPr>
              <a:xfrm>
                <a:off x="1774825" y="1027112"/>
                <a:ext cx="114300" cy="85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12000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16200" y="16800"/>
                    </a:lnTo>
                    <a:lnTo>
                      <a:pt x="21600" y="9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07" name="Shape 107"/>
              <p:cNvSpPr/>
              <p:nvPr/>
            </p:nvSpPr>
            <p:spPr>
              <a:xfrm>
                <a:off x="598487" y="1131887"/>
                <a:ext cx="1119188" cy="1714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161" y="18000"/>
                    </a:moveTo>
                    <a:lnTo>
                      <a:pt x="6771" y="18000"/>
                    </a:lnTo>
                    <a:lnTo>
                      <a:pt x="4381" y="15600"/>
                    </a:lnTo>
                    <a:lnTo>
                      <a:pt x="0" y="9600"/>
                    </a:lnTo>
                    <a:lnTo>
                      <a:pt x="0" y="13200"/>
                    </a:lnTo>
                    <a:lnTo>
                      <a:pt x="4381" y="19200"/>
                    </a:lnTo>
                    <a:lnTo>
                      <a:pt x="6771" y="21600"/>
                    </a:lnTo>
                    <a:lnTo>
                      <a:pt x="9161" y="21600"/>
                    </a:lnTo>
                    <a:lnTo>
                      <a:pt x="12623" y="20400"/>
                    </a:lnTo>
                    <a:lnTo>
                      <a:pt x="15932" y="16800"/>
                    </a:lnTo>
                    <a:lnTo>
                      <a:pt x="18843" y="12000"/>
                    </a:lnTo>
                    <a:lnTo>
                      <a:pt x="21600" y="4800"/>
                    </a:lnTo>
                    <a:lnTo>
                      <a:pt x="21600" y="0"/>
                    </a:lnTo>
                    <a:lnTo>
                      <a:pt x="18843" y="8400"/>
                    </a:lnTo>
                    <a:lnTo>
                      <a:pt x="15932" y="13200"/>
                    </a:lnTo>
                    <a:lnTo>
                      <a:pt x="12623" y="16800"/>
                    </a:lnTo>
                    <a:lnTo>
                      <a:pt x="9161" y="180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08" name="Shape 108"/>
              <p:cNvSpPr/>
              <p:nvPr/>
            </p:nvSpPr>
            <p:spPr>
              <a:xfrm>
                <a:off x="1917700" y="466725"/>
                <a:ext cx="227013" cy="541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75" y="7221"/>
                    </a:moveTo>
                    <a:lnTo>
                      <a:pt x="17069" y="10958"/>
                    </a:lnTo>
                    <a:lnTo>
                      <a:pt x="13443" y="15139"/>
                    </a:lnTo>
                    <a:lnTo>
                      <a:pt x="7099" y="18560"/>
                    </a:lnTo>
                    <a:lnTo>
                      <a:pt x="0" y="21600"/>
                    </a:lnTo>
                    <a:lnTo>
                      <a:pt x="4380" y="21600"/>
                    </a:lnTo>
                    <a:lnTo>
                      <a:pt x="11631" y="18179"/>
                    </a:lnTo>
                    <a:lnTo>
                      <a:pt x="17069" y="14759"/>
                    </a:lnTo>
                    <a:lnTo>
                      <a:pt x="20694" y="10958"/>
                    </a:lnTo>
                    <a:lnTo>
                      <a:pt x="21600" y="7221"/>
                    </a:lnTo>
                    <a:lnTo>
                      <a:pt x="20694" y="3801"/>
                    </a:lnTo>
                    <a:lnTo>
                      <a:pt x="17975" y="0"/>
                    </a:lnTo>
                    <a:lnTo>
                      <a:pt x="13443" y="0"/>
                    </a:lnTo>
                    <a:lnTo>
                      <a:pt x="17069" y="3801"/>
                    </a:lnTo>
                    <a:lnTo>
                      <a:pt x="17975" y="722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09" name="Shape 109"/>
              <p:cNvSpPr/>
              <p:nvPr/>
            </p:nvSpPr>
            <p:spPr>
              <a:xfrm>
                <a:off x="1481137" y="419100"/>
                <a:ext cx="131763" cy="1428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354" y="21600"/>
                    </a:moveTo>
                    <a:lnTo>
                      <a:pt x="21600" y="20160"/>
                    </a:lnTo>
                    <a:lnTo>
                      <a:pt x="18477" y="14400"/>
                    </a:lnTo>
                    <a:lnTo>
                      <a:pt x="13793" y="10080"/>
                    </a:lnTo>
                    <a:lnTo>
                      <a:pt x="1561" y="0"/>
                    </a:lnTo>
                    <a:lnTo>
                      <a:pt x="0" y="4320"/>
                    </a:lnTo>
                    <a:lnTo>
                      <a:pt x="9108" y="11520"/>
                    </a:lnTo>
                    <a:lnTo>
                      <a:pt x="15354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10" name="Shape 110"/>
              <p:cNvSpPr/>
              <p:nvPr/>
            </p:nvSpPr>
            <p:spPr>
              <a:xfrm>
                <a:off x="503237" y="304800"/>
                <a:ext cx="1138238" cy="684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877" y="10825"/>
                    </a:moveTo>
                    <a:lnTo>
                      <a:pt x="20696" y="12880"/>
                    </a:lnTo>
                    <a:lnTo>
                      <a:pt x="20154" y="14684"/>
                    </a:lnTo>
                    <a:lnTo>
                      <a:pt x="19069" y="16488"/>
                    </a:lnTo>
                    <a:lnTo>
                      <a:pt x="18015" y="17992"/>
                    </a:lnTo>
                    <a:lnTo>
                      <a:pt x="16388" y="19194"/>
                    </a:lnTo>
                    <a:lnTo>
                      <a:pt x="14762" y="20097"/>
                    </a:lnTo>
                    <a:lnTo>
                      <a:pt x="12773" y="20698"/>
                    </a:lnTo>
                    <a:lnTo>
                      <a:pt x="10815" y="20999"/>
                    </a:lnTo>
                    <a:lnTo>
                      <a:pt x="8827" y="20698"/>
                    </a:lnTo>
                    <a:lnTo>
                      <a:pt x="6838" y="20097"/>
                    </a:lnTo>
                    <a:lnTo>
                      <a:pt x="5212" y="19194"/>
                    </a:lnTo>
                    <a:lnTo>
                      <a:pt x="3585" y="17992"/>
                    </a:lnTo>
                    <a:lnTo>
                      <a:pt x="2531" y="16488"/>
                    </a:lnTo>
                    <a:lnTo>
                      <a:pt x="1446" y="14684"/>
                    </a:lnTo>
                    <a:lnTo>
                      <a:pt x="904" y="12880"/>
                    </a:lnTo>
                    <a:lnTo>
                      <a:pt x="723" y="10825"/>
                    </a:lnTo>
                    <a:lnTo>
                      <a:pt x="904" y="8720"/>
                    </a:lnTo>
                    <a:lnTo>
                      <a:pt x="1446" y="6916"/>
                    </a:lnTo>
                    <a:lnTo>
                      <a:pt x="2531" y="5112"/>
                    </a:lnTo>
                    <a:lnTo>
                      <a:pt x="3585" y="3608"/>
                    </a:lnTo>
                    <a:lnTo>
                      <a:pt x="5212" y="2406"/>
                    </a:lnTo>
                    <a:lnTo>
                      <a:pt x="6838" y="1503"/>
                    </a:lnTo>
                    <a:lnTo>
                      <a:pt x="8827" y="902"/>
                    </a:lnTo>
                    <a:lnTo>
                      <a:pt x="10815" y="601"/>
                    </a:lnTo>
                    <a:lnTo>
                      <a:pt x="12592" y="902"/>
                    </a:lnTo>
                    <a:lnTo>
                      <a:pt x="14400" y="1503"/>
                    </a:lnTo>
                    <a:lnTo>
                      <a:pt x="16027" y="2406"/>
                    </a:lnTo>
                    <a:lnTo>
                      <a:pt x="17473" y="3308"/>
                    </a:lnTo>
                    <a:lnTo>
                      <a:pt x="17654" y="2406"/>
                    </a:lnTo>
                    <a:lnTo>
                      <a:pt x="14400" y="601"/>
                    </a:lnTo>
                    <a:lnTo>
                      <a:pt x="12592" y="301"/>
                    </a:lnTo>
                    <a:lnTo>
                      <a:pt x="10815" y="0"/>
                    </a:lnTo>
                    <a:lnTo>
                      <a:pt x="8646" y="301"/>
                    </a:lnTo>
                    <a:lnTo>
                      <a:pt x="6658" y="902"/>
                    </a:lnTo>
                    <a:lnTo>
                      <a:pt x="4850" y="1804"/>
                    </a:lnTo>
                    <a:lnTo>
                      <a:pt x="3223" y="3308"/>
                    </a:lnTo>
                    <a:lnTo>
                      <a:pt x="1808" y="4811"/>
                    </a:lnTo>
                    <a:lnTo>
                      <a:pt x="904" y="6615"/>
                    </a:lnTo>
                    <a:lnTo>
                      <a:pt x="181" y="8720"/>
                    </a:lnTo>
                    <a:lnTo>
                      <a:pt x="0" y="10825"/>
                    </a:lnTo>
                    <a:lnTo>
                      <a:pt x="181" y="12880"/>
                    </a:lnTo>
                    <a:lnTo>
                      <a:pt x="904" y="14985"/>
                    </a:lnTo>
                    <a:lnTo>
                      <a:pt x="1808" y="16789"/>
                    </a:lnTo>
                    <a:lnTo>
                      <a:pt x="3223" y="18593"/>
                    </a:lnTo>
                    <a:lnTo>
                      <a:pt x="4850" y="19796"/>
                    </a:lnTo>
                    <a:lnTo>
                      <a:pt x="6658" y="20698"/>
                    </a:lnTo>
                    <a:lnTo>
                      <a:pt x="8646" y="21299"/>
                    </a:lnTo>
                    <a:lnTo>
                      <a:pt x="10815" y="21600"/>
                    </a:lnTo>
                    <a:lnTo>
                      <a:pt x="12954" y="21299"/>
                    </a:lnTo>
                    <a:lnTo>
                      <a:pt x="14942" y="20698"/>
                    </a:lnTo>
                    <a:lnTo>
                      <a:pt x="16931" y="19796"/>
                    </a:lnTo>
                    <a:lnTo>
                      <a:pt x="18377" y="18593"/>
                    </a:lnTo>
                    <a:lnTo>
                      <a:pt x="19792" y="16789"/>
                    </a:lnTo>
                    <a:lnTo>
                      <a:pt x="20696" y="14985"/>
                    </a:lnTo>
                    <a:lnTo>
                      <a:pt x="21419" y="12880"/>
                    </a:lnTo>
                    <a:lnTo>
                      <a:pt x="21600" y="10825"/>
                    </a:lnTo>
                    <a:lnTo>
                      <a:pt x="21600" y="10224"/>
                    </a:lnTo>
                    <a:lnTo>
                      <a:pt x="21419" y="9622"/>
                    </a:lnTo>
                    <a:lnTo>
                      <a:pt x="20696" y="9923"/>
                    </a:lnTo>
                    <a:lnTo>
                      <a:pt x="20877" y="10524"/>
                    </a:lnTo>
                    <a:lnTo>
                      <a:pt x="20877" y="10825"/>
                    </a:lnTo>
                    <a:close/>
                  </a:path>
                </a:pathLst>
              </a:custGeom>
              <a:solidFill>
                <a:srgbClr val="0088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11" name="Shape 111"/>
              <p:cNvSpPr/>
              <p:nvPr/>
            </p:nvSpPr>
            <p:spPr>
              <a:xfrm>
                <a:off x="350837" y="238125"/>
                <a:ext cx="1443038" cy="8461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638" y="0"/>
                    </a:moveTo>
                    <a:lnTo>
                      <a:pt x="14638" y="729"/>
                    </a:lnTo>
                    <a:lnTo>
                      <a:pt x="17204" y="2432"/>
                    </a:lnTo>
                    <a:lnTo>
                      <a:pt x="18178" y="3404"/>
                    </a:lnTo>
                    <a:lnTo>
                      <a:pt x="19176" y="4620"/>
                    </a:lnTo>
                    <a:lnTo>
                      <a:pt x="19889" y="5836"/>
                    </a:lnTo>
                    <a:lnTo>
                      <a:pt x="20459" y="7295"/>
                    </a:lnTo>
                    <a:lnTo>
                      <a:pt x="20745" y="8753"/>
                    </a:lnTo>
                    <a:lnTo>
                      <a:pt x="20887" y="10456"/>
                    </a:lnTo>
                    <a:lnTo>
                      <a:pt x="20745" y="12603"/>
                    </a:lnTo>
                    <a:lnTo>
                      <a:pt x="20032" y="14549"/>
                    </a:lnTo>
                    <a:lnTo>
                      <a:pt x="19176" y="16251"/>
                    </a:lnTo>
                    <a:lnTo>
                      <a:pt x="17893" y="17953"/>
                    </a:lnTo>
                    <a:lnTo>
                      <a:pt x="16491" y="19168"/>
                    </a:lnTo>
                    <a:lnTo>
                      <a:pt x="14780" y="20141"/>
                    </a:lnTo>
                    <a:lnTo>
                      <a:pt x="12784" y="20627"/>
                    </a:lnTo>
                    <a:lnTo>
                      <a:pt x="10812" y="20871"/>
                    </a:lnTo>
                    <a:lnTo>
                      <a:pt x="8816" y="20627"/>
                    </a:lnTo>
                    <a:lnTo>
                      <a:pt x="6820" y="20141"/>
                    </a:lnTo>
                    <a:lnTo>
                      <a:pt x="5109" y="19168"/>
                    </a:lnTo>
                    <a:lnTo>
                      <a:pt x="3707" y="17953"/>
                    </a:lnTo>
                    <a:lnTo>
                      <a:pt x="2424" y="16251"/>
                    </a:lnTo>
                    <a:lnTo>
                      <a:pt x="1568" y="14549"/>
                    </a:lnTo>
                    <a:lnTo>
                      <a:pt x="855" y="12603"/>
                    </a:lnTo>
                    <a:lnTo>
                      <a:pt x="713" y="10456"/>
                    </a:lnTo>
                    <a:lnTo>
                      <a:pt x="855" y="8997"/>
                    </a:lnTo>
                    <a:lnTo>
                      <a:pt x="1141" y="7538"/>
                    </a:lnTo>
                    <a:lnTo>
                      <a:pt x="1568" y="6322"/>
                    </a:lnTo>
                    <a:lnTo>
                      <a:pt x="2139" y="5106"/>
                    </a:lnTo>
                    <a:lnTo>
                      <a:pt x="1568" y="4620"/>
                    </a:lnTo>
                    <a:lnTo>
                      <a:pt x="855" y="5836"/>
                    </a:lnTo>
                    <a:lnTo>
                      <a:pt x="428" y="7295"/>
                    </a:lnTo>
                    <a:lnTo>
                      <a:pt x="143" y="8753"/>
                    </a:lnTo>
                    <a:lnTo>
                      <a:pt x="0" y="10456"/>
                    </a:lnTo>
                    <a:lnTo>
                      <a:pt x="285" y="12603"/>
                    </a:lnTo>
                    <a:lnTo>
                      <a:pt x="855" y="14792"/>
                    </a:lnTo>
                    <a:lnTo>
                      <a:pt x="1853" y="16737"/>
                    </a:lnTo>
                    <a:lnTo>
                      <a:pt x="3137" y="18196"/>
                    </a:lnTo>
                    <a:lnTo>
                      <a:pt x="4824" y="19655"/>
                    </a:lnTo>
                    <a:lnTo>
                      <a:pt x="6535" y="20627"/>
                    </a:lnTo>
                    <a:lnTo>
                      <a:pt x="8673" y="21357"/>
                    </a:lnTo>
                    <a:lnTo>
                      <a:pt x="10812" y="21600"/>
                    </a:lnTo>
                    <a:lnTo>
                      <a:pt x="12927" y="21357"/>
                    </a:lnTo>
                    <a:lnTo>
                      <a:pt x="15065" y="20627"/>
                    </a:lnTo>
                    <a:lnTo>
                      <a:pt x="16919" y="19655"/>
                    </a:lnTo>
                    <a:lnTo>
                      <a:pt x="18463" y="18196"/>
                    </a:lnTo>
                    <a:lnTo>
                      <a:pt x="19747" y="16737"/>
                    </a:lnTo>
                    <a:lnTo>
                      <a:pt x="20745" y="14792"/>
                    </a:lnTo>
                    <a:lnTo>
                      <a:pt x="21315" y="12603"/>
                    </a:lnTo>
                    <a:lnTo>
                      <a:pt x="21600" y="10456"/>
                    </a:lnTo>
                    <a:lnTo>
                      <a:pt x="21457" y="8753"/>
                    </a:lnTo>
                    <a:lnTo>
                      <a:pt x="21030" y="7051"/>
                    </a:lnTo>
                    <a:lnTo>
                      <a:pt x="20459" y="5349"/>
                    </a:lnTo>
                    <a:lnTo>
                      <a:pt x="19604" y="4134"/>
                    </a:lnTo>
                    <a:lnTo>
                      <a:pt x="18606" y="2675"/>
                    </a:lnTo>
                    <a:lnTo>
                      <a:pt x="17465" y="1702"/>
                    </a:lnTo>
                    <a:lnTo>
                      <a:pt x="14638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88CE5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12" name="Shape 112"/>
              <p:cNvSpPr/>
              <p:nvPr/>
            </p:nvSpPr>
            <p:spPr>
              <a:xfrm>
                <a:off x="692150" y="209550"/>
                <a:ext cx="579438" cy="1047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203" y="5891"/>
                    </a:moveTo>
                    <a:lnTo>
                      <a:pt x="17694" y="7855"/>
                    </a:lnTo>
                    <a:lnTo>
                      <a:pt x="21245" y="9818"/>
                    </a:lnTo>
                    <a:lnTo>
                      <a:pt x="21600" y="3927"/>
                    </a:lnTo>
                    <a:lnTo>
                      <a:pt x="18049" y="1964"/>
                    </a:lnTo>
                    <a:lnTo>
                      <a:pt x="14203" y="0"/>
                    </a:lnTo>
                    <a:lnTo>
                      <a:pt x="10297" y="1964"/>
                    </a:lnTo>
                    <a:lnTo>
                      <a:pt x="6746" y="3927"/>
                    </a:lnTo>
                    <a:lnTo>
                      <a:pt x="0" y="13745"/>
                    </a:lnTo>
                    <a:lnTo>
                      <a:pt x="0" y="21600"/>
                    </a:lnTo>
                    <a:lnTo>
                      <a:pt x="3196" y="15709"/>
                    </a:lnTo>
                    <a:lnTo>
                      <a:pt x="6746" y="9818"/>
                    </a:lnTo>
                    <a:lnTo>
                      <a:pt x="10297" y="7855"/>
                    </a:lnTo>
                    <a:lnTo>
                      <a:pt x="14203" y="589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88CE5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13" name="Shape 113"/>
              <p:cNvSpPr/>
              <p:nvPr/>
            </p:nvSpPr>
            <p:spPr>
              <a:xfrm>
                <a:off x="531812" y="314325"/>
                <a:ext cx="104776" cy="76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100"/>
                    </a:moveTo>
                    <a:lnTo>
                      <a:pt x="15709" y="0"/>
                    </a:lnTo>
                    <a:lnTo>
                      <a:pt x="7855" y="5400"/>
                    </a:lnTo>
                    <a:lnTo>
                      <a:pt x="0" y="13500"/>
                    </a:lnTo>
                    <a:lnTo>
                      <a:pt x="3927" y="21600"/>
                    </a:lnTo>
                    <a:lnTo>
                      <a:pt x="13745" y="13500"/>
                    </a:lnTo>
                    <a:lnTo>
                      <a:pt x="21600" y="81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88CE5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14" name="Shape 114"/>
              <p:cNvSpPr/>
              <p:nvPr/>
            </p:nvSpPr>
            <p:spPr>
              <a:xfrm>
                <a:off x="663575" y="393700"/>
                <a:ext cx="822325" cy="506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115" name="Shape 115"/>
              <p:cNvSpPr/>
              <p:nvPr/>
            </p:nvSpPr>
            <p:spPr>
              <a:xfrm>
                <a:off x="714375" y="428625"/>
                <a:ext cx="708025" cy="430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88CE5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116" name="Shape 116"/>
              <p:cNvSpPr/>
              <p:nvPr/>
            </p:nvSpPr>
            <p:spPr>
              <a:xfrm>
                <a:off x="765175" y="460375"/>
                <a:ext cx="612775" cy="369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117" name="Shape 117"/>
              <p:cNvSpPr/>
              <p:nvPr/>
            </p:nvSpPr>
            <p:spPr>
              <a:xfrm>
                <a:off x="835025" y="504825"/>
                <a:ext cx="473075" cy="280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118" name="Shape 118"/>
              <p:cNvSpPr/>
              <p:nvPr/>
            </p:nvSpPr>
            <p:spPr>
              <a:xfrm>
                <a:off x="892175" y="536575"/>
                <a:ext cx="352425" cy="220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119" name="Shape 119"/>
              <p:cNvSpPr/>
              <p:nvPr/>
            </p:nvSpPr>
            <p:spPr>
              <a:xfrm>
                <a:off x="968375" y="584200"/>
                <a:ext cx="200025" cy="1285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84DD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</p:grpSp>
        <p:grpSp>
          <p:nvGrpSpPr>
            <p:cNvPr id="133" name="Group 133"/>
            <p:cNvGrpSpPr/>
            <p:nvPr/>
          </p:nvGrpSpPr>
          <p:grpSpPr>
            <a:xfrm>
              <a:off x="8378825" y="533400"/>
              <a:ext cx="674688" cy="409575"/>
              <a:chOff x="0" y="0"/>
              <a:chExt cx="674687" cy="409575"/>
            </a:xfrm>
          </p:grpSpPr>
          <p:sp>
            <p:nvSpPr>
              <p:cNvPr id="121" name="Shape 121"/>
              <p:cNvSpPr/>
              <p:nvPr/>
            </p:nvSpPr>
            <p:spPr>
              <a:xfrm>
                <a:off x="0" y="257175"/>
                <a:ext cx="608013" cy="152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818" y="21600"/>
                    </a:moveTo>
                    <a:lnTo>
                      <a:pt x="8086" y="20250"/>
                    </a:lnTo>
                    <a:lnTo>
                      <a:pt x="4693" y="14850"/>
                    </a:lnTo>
                    <a:lnTo>
                      <a:pt x="1979" y="8100"/>
                    </a:lnTo>
                    <a:lnTo>
                      <a:pt x="339" y="0"/>
                    </a:lnTo>
                    <a:lnTo>
                      <a:pt x="0" y="1350"/>
                    </a:lnTo>
                    <a:lnTo>
                      <a:pt x="1640" y="9450"/>
                    </a:lnTo>
                    <a:lnTo>
                      <a:pt x="4354" y="16200"/>
                    </a:lnTo>
                    <a:lnTo>
                      <a:pt x="7747" y="20250"/>
                    </a:lnTo>
                    <a:lnTo>
                      <a:pt x="11818" y="21600"/>
                    </a:lnTo>
                    <a:lnTo>
                      <a:pt x="14871" y="20250"/>
                    </a:lnTo>
                    <a:lnTo>
                      <a:pt x="17585" y="18900"/>
                    </a:lnTo>
                    <a:lnTo>
                      <a:pt x="19904" y="14850"/>
                    </a:lnTo>
                    <a:lnTo>
                      <a:pt x="21600" y="9450"/>
                    </a:lnTo>
                    <a:lnTo>
                      <a:pt x="21261" y="9450"/>
                    </a:lnTo>
                    <a:lnTo>
                      <a:pt x="19564" y="14850"/>
                    </a:lnTo>
                    <a:lnTo>
                      <a:pt x="17246" y="17550"/>
                    </a:lnTo>
                    <a:lnTo>
                      <a:pt x="14871" y="20250"/>
                    </a:lnTo>
                    <a:lnTo>
                      <a:pt x="11818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22" name="Shape 122"/>
              <p:cNvSpPr/>
              <p:nvPr/>
            </p:nvSpPr>
            <p:spPr>
              <a:xfrm>
                <a:off x="55562" y="0"/>
                <a:ext cx="409576" cy="85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567" y="0"/>
                    </a:moveTo>
                    <a:lnTo>
                      <a:pt x="21600" y="4800"/>
                    </a:lnTo>
                    <a:lnTo>
                      <a:pt x="21098" y="2400"/>
                    </a:lnTo>
                    <a:lnTo>
                      <a:pt x="18084" y="0"/>
                    </a:lnTo>
                    <a:lnTo>
                      <a:pt x="14567" y="0"/>
                    </a:lnTo>
                    <a:lnTo>
                      <a:pt x="10047" y="2400"/>
                    </a:lnTo>
                    <a:lnTo>
                      <a:pt x="6530" y="4800"/>
                    </a:lnTo>
                    <a:lnTo>
                      <a:pt x="3014" y="12000"/>
                    </a:lnTo>
                    <a:lnTo>
                      <a:pt x="0" y="19200"/>
                    </a:lnTo>
                    <a:lnTo>
                      <a:pt x="502" y="21600"/>
                    </a:lnTo>
                    <a:lnTo>
                      <a:pt x="3014" y="14400"/>
                    </a:lnTo>
                    <a:lnTo>
                      <a:pt x="6530" y="7200"/>
                    </a:lnTo>
                    <a:lnTo>
                      <a:pt x="10047" y="2400"/>
                    </a:lnTo>
                    <a:lnTo>
                      <a:pt x="14567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23" name="Shape 123"/>
              <p:cNvSpPr/>
              <p:nvPr/>
            </p:nvSpPr>
            <p:spPr>
              <a:xfrm>
                <a:off x="579437" y="66675"/>
                <a:ext cx="95251" cy="247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0" y="12462"/>
                    </a:moveTo>
                    <a:lnTo>
                      <a:pt x="17280" y="17446"/>
                    </a:lnTo>
                    <a:lnTo>
                      <a:pt x="8640" y="21600"/>
                    </a:lnTo>
                    <a:lnTo>
                      <a:pt x="10800" y="21600"/>
                    </a:lnTo>
                    <a:lnTo>
                      <a:pt x="19440" y="17446"/>
                    </a:lnTo>
                    <a:lnTo>
                      <a:pt x="21600" y="12462"/>
                    </a:lnTo>
                    <a:lnTo>
                      <a:pt x="17280" y="5815"/>
                    </a:lnTo>
                    <a:lnTo>
                      <a:pt x="10800" y="2492"/>
                    </a:lnTo>
                    <a:lnTo>
                      <a:pt x="2160" y="0"/>
                    </a:lnTo>
                    <a:lnTo>
                      <a:pt x="0" y="831"/>
                    </a:lnTo>
                    <a:lnTo>
                      <a:pt x="8640" y="3323"/>
                    </a:lnTo>
                    <a:lnTo>
                      <a:pt x="15120" y="5815"/>
                    </a:lnTo>
                    <a:lnTo>
                      <a:pt x="19440" y="1246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24" name="Shape 124"/>
              <p:cNvSpPr/>
              <p:nvPr/>
            </p:nvSpPr>
            <p:spPr>
              <a:xfrm>
                <a:off x="150812" y="352425"/>
                <a:ext cx="304801" cy="285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825" y="14400"/>
                    </a:moveTo>
                    <a:lnTo>
                      <a:pt x="3375" y="0"/>
                    </a:lnTo>
                    <a:lnTo>
                      <a:pt x="0" y="0"/>
                    </a:lnTo>
                    <a:lnTo>
                      <a:pt x="6075" y="14400"/>
                    </a:lnTo>
                    <a:lnTo>
                      <a:pt x="12825" y="21600"/>
                    </a:lnTo>
                    <a:lnTo>
                      <a:pt x="17550" y="21600"/>
                    </a:lnTo>
                    <a:lnTo>
                      <a:pt x="21600" y="14400"/>
                    </a:lnTo>
                    <a:lnTo>
                      <a:pt x="20925" y="0"/>
                    </a:lnTo>
                    <a:lnTo>
                      <a:pt x="12825" y="144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25" name="Shape 125"/>
              <p:cNvSpPr/>
              <p:nvPr/>
            </p:nvSpPr>
            <p:spPr>
              <a:xfrm>
                <a:off x="38100" y="28575"/>
                <a:ext cx="255588" cy="295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76" y="13239"/>
                    </a:moveTo>
                    <a:lnTo>
                      <a:pt x="3086" y="9058"/>
                    </a:lnTo>
                    <a:lnTo>
                      <a:pt x="7111" y="4877"/>
                    </a:lnTo>
                    <a:lnTo>
                      <a:pt x="13550" y="2090"/>
                    </a:lnTo>
                    <a:lnTo>
                      <a:pt x="20795" y="697"/>
                    </a:lnTo>
                    <a:lnTo>
                      <a:pt x="21600" y="0"/>
                    </a:lnTo>
                    <a:lnTo>
                      <a:pt x="12745" y="1394"/>
                    </a:lnTo>
                    <a:lnTo>
                      <a:pt x="6306" y="4181"/>
                    </a:lnTo>
                    <a:lnTo>
                      <a:pt x="1476" y="8361"/>
                    </a:lnTo>
                    <a:lnTo>
                      <a:pt x="671" y="10452"/>
                    </a:lnTo>
                    <a:lnTo>
                      <a:pt x="0" y="13239"/>
                    </a:lnTo>
                    <a:lnTo>
                      <a:pt x="1476" y="17419"/>
                    </a:lnTo>
                    <a:lnTo>
                      <a:pt x="3086" y="19510"/>
                    </a:lnTo>
                    <a:lnTo>
                      <a:pt x="5501" y="21600"/>
                    </a:lnTo>
                    <a:lnTo>
                      <a:pt x="8720" y="21600"/>
                    </a:lnTo>
                    <a:lnTo>
                      <a:pt x="5501" y="19510"/>
                    </a:lnTo>
                    <a:lnTo>
                      <a:pt x="3086" y="17419"/>
                    </a:lnTo>
                    <a:lnTo>
                      <a:pt x="1476" y="1323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26" name="Shape 126"/>
              <p:cNvSpPr/>
              <p:nvPr/>
            </p:nvSpPr>
            <p:spPr>
              <a:xfrm>
                <a:off x="331787" y="28575"/>
                <a:ext cx="295276" cy="3333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17"/>
                    </a:moveTo>
                    <a:lnTo>
                      <a:pt x="7706" y="1234"/>
                    </a:lnTo>
                    <a:lnTo>
                      <a:pt x="13894" y="3703"/>
                    </a:lnTo>
                    <a:lnTo>
                      <a:pt x="18097" y="7406"/>
                    </a:lnTo>
                    <a:lnTo>
                      <a:pt x="18798" y="9257"/>
                    </a:lnTo>
                    <a:lnTo>
                      <a:pt x="19498" y="11726"/>
                    </a:lnTo>
                    <a:lnTo>
                      <a:pt x="18798" y="14194"/>
                    </a:lnTo>
                    <a:lnTo>
                      <a:pt x="17397" y="16663"/>
                    </a:lnTo>
                    <a:lnTo>
                      <a:pt x="13894" y="18514"/>
                    </a:lnTo>
                    <a:lnTo>
                      <a:pt x="10508" y="20366"/>
                    </a:lnTo>
                    <a:lnTo>
                      <a:pt x="11209" y="21600"/>
                    </a:lnTo>
                    <a:lnTo>
                      <a:pt x="15295" y="19749"/>
                    </a:lnTo>
                    <a:lnTo>
                      <a:pt x="18798" y="17280"/>
                    </a:lnTo>
                    <a:lnTo>
                      <a:pt x="20899" y="14811"/>
                    </a:lnTo>
                    <a:lnTo>
                      <a:pt x="21600" y="11726"/>
                    </a:lnTo>
                    <a:lnTo>
                      <a:pt x="20199" y="6789"/>
                    </a:lnTo>
                    <a:lnTo>
                      <a:pt x="18097" y="4937"/>
                    </a:lnTo>
                    <a:lnTo>
                      <a:pt x="15295" y="3086"/>
                    </a:lnTo>
                    <a:lnTo>
                      <a:pt x="8406" y="617"/>
                    </a:lnTo>
                    <a:lnTo>
                      <a:pt x="0" y="0"/>
                    </a:lnTo>
                    <a:lnTo>
                      <a:pt x="0" y="61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27" name="Shape 127"/>
              <p:cNvSpPr/>
              <p:nvPr/>
            </p:nvSpPr>
            <p:spPr>
              <a:xfrm>
                <a:off x="103187" y="53975"/>
                <a:ext cx="474663" cy="295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36" y="0"/>
                    </a:moveTo>
                    <a:lnTo>
                      <a:pt x="6502" y="697"/>
                    </a:lnTo>
                    <a:lnTo>
                      <a:pt x="3034" y="3484"/>
                    </a:lnTo>
                    <a:lnTo>
                      <a:pt x="867" y="6271"/>
                    </a:lnTo>
                    <a:lnTo>
                      <a:pt x="0" y="10452"/>
                    </a:lnTo>
                    <a:lnTo>
                      <a:pt x="867" y="14632"/>
                    </a:lnTo>
                    <a:lnTo>
                      <a:pt x="3034" y="18116"/>
                    </a:lnTo>
                    <a:lnTo>
                      <a:pt x="6502" y="20903"/>
                    </a:lnTo>
                    <a:lnTo>
                      <a:pt x="10836" y="21600"/>
                    </a:lnTo>
                    <a:lnTo>
                      <a:pt x="15098" y="20903"/>
                    </a:lnTo>
                    <a:lnTo>
                      <a:pt x="18566" y="18116"/>
                    </a:lnTo>
                    <a:lnTo>
                      <a:pt x="20733" y="14632"/>
                    </a:lnTo>
                    <a:lnTo>
                      <a:pt x="21600" y="12542"/>
                    </a:lnTo>
                    <a:lnTo>
                      <a:pt x="21600" y="8361"/>
                    </a:lnTo>
                    <a:lnTo>
                      <a:pt x="20733" y="6271"/>
                    </a:lnTo>
                    <a:lnTo>
                      <a:pt x="18566" y="3484"/>
                    </a:lnTo>
                    <a:lnTo>
                      <a:pt x="15098" y="697"/>
                    </a:lnTo>
                    <a:lnTo>
                      <a:pt x="10836" y="0"/>
                    </a:lnTo>
                    <a:close/>
                    <a:moveTo>
                      <a:pt x="10836" y="20903"/>
                    </a:moveTo>
                    <a:lnTo>
                      <a:pt x="6935" y="20206"/>
                    </a:lnTo>
                    <a:lnTo>
                      <a:pt x="3468" y="18116"/>
                    </a:lnTo>
                    <a:lnTo>
                      <a:pt x="1300" y="14632"/>
                    </a:lnTo>
                    <a:lnTo>
                      <a:pt x="433" y="10452"/>
                    </a:lnTo>
                    <a:lnTo>
                      <a:pt x="1300" y="6271"/>
                    </a:lnTo>
                    <a:lnTo>
                      <a:pt x="3468" y="3484"/>
                    </a:lnTo>
                    <a:lnTo>
                      <a:pt x="6935" y="1394"/>
                    </a:lnTo>
                    <a:lnTo>
                      <a:pt x="10836" y="697"/>
                    </a:lnTo>
                    <a:lnTo>
                      <a:pt x="14665" y="1394"/>
                    </a:lnTo>
                    <a:lnTo>
                      <a:pt x="18132" y="3484"/>
                    </a:lnTo>
                    <a:lnTo>
                      <a:pt x="20300" y="6271"/>
                    </a:lnTo>
                    <a:lnTo>
                      <a:pt x="21167" y="8361"/>
                    </a:lnTo>
                    <a:lnTo>
                      <a:pt x="21167" y="12542"/>
                    </a:lnTo>
                    <a:lnTo>
                      <a:pt x="20300" y="14632"/>
                    </a:lnTo>
                    <a:lnTo>
                      <a:pt x="18132" y="18116"/>
                    </a:lnTo>
                    <a:lnTo>
                      <a:pt x="14665" y="20206"/>
                    </a:lnTo>
                    <a:lnTo>
                      <a:pt x="10836" y="2090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grpSp>
            <p:nvGrpSpPr>
              <p:cNvPr id="132" name="Group 132"/>
              <p:cNvGrpSpPr/>
              <p:nvPr/>
            </p:nvGrpSpPr>
            <p:grpSpPr>
              <a:xfrm>
                <a:off x="160337" y="96837"/>
                <a:ext cx="360363" cy="209551"/>
                <a:chOff x="0" y="0"/>
                <a:chExt cx="360362" cy="209550"/>
              </a:xfrm>
            </p:grpSpPr>
            <p:sp>
              <p:nvSpPr>
                <p:cNvPr id="128" name="Shape 128"/>
                <p:cNvSpPr/>
                <p:nvPr/>
              </p:nvSpPr>
              <p:spPr>
                <a:xfrm>
                  <a:off x="0" y="0"/>
                  <a:ext cx="360363" cy="2095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88E4"/>
                    </a:gs>
                    <a:gs pos="100000">
                      <a:srgbClr val="0068AE"/>
                    </a:gs>
                  </a:gsLst>
                  <a:lin ang="162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 sz="1800"/>
                </a:p>
              </p:txBody>
            </p:sp>
            <p:sp>
              <p:nvSpPr>
                <p:cNvPr id="129" name="Shape 129"/>
                <p:cNvSpPr/>
                <p:nvPr/>
              </p:nvSpPr>
              <p:spPr>
                <a:xfrm>
                  <a:off x="34925" y="22225"/>
                  <a:ext cx="288925" cy="1619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68AE"/>
                    </a:gs>
                    <a:gs pos="100000">
                      <a:srgbClr val="0088E4"/>
                    </a:gs>
                  </a:gsLst>
                  <a:lin ang="162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 sz="1800"/>
                </a:p>
              </p:txBody>
            </p:sp>
            <p:sp>
              <p:nvSpPr>
                <p:cNvPr id="130" name="Shape 130"/>
                <p:cNvSpPr/>
                <p:nvPr/>
              </p:nvSpPr>
              <p:spPr>
                <a:xfrm>
                  <a:off x="79375" y="38100"/>
                  <a:ext cx="198438" cy="1301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88E4"/>
                    </a:gs>
                    <a:gs pos="100000">
                      <a:srgbClr val="0068AE"/>
                    </a:gs>
                  </a:gsLst>
                  <a:lin ang="162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 sz="1800"/>
                </a:p>
              </p:txBody>
            </p:sp>
            <p:sp>
              <p:nvSpPr>
                <p:cNvPr id="131" name="Shape 131"/>
                <p:cNvSpPr/>
                <p:nvPr/>
              </p:nvSpPr>
              <p:spPr>
                <a:xfrm>
                  <a:off x="122237" y="63500"/>
                  <a:ext cx="115888" cy="746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68AE"/>
                    </a:gs>
                    <a:gs pos="100000">
                      <a:srgbClr val="0088E4"/>
                    </a:gs>
                  </a:gsLst>
                  <a:lin ang="162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 sz="1800"/>
                </a:p>
              </p:txBody>
            </p:sp>
          </p:grpSp>
        </p:grpSp>
      </p:grpSp>
      <p:sp>
        <p:nvSpPr>
          <p:cNvPr id="135" name="Shape 135"/>
          <p:cNvSpPr>
            <a:spLocks noGrp="1"/>
          </p:cNvSpPr>
          <p:nvPr>
            <p:ph type="sldNum" sz="quarter" idx="2"/>
          </p:nvPr>
        </p:nvSpPr>
        <p:spPr>
          <a:xfrm>
            <a:off x="8737600" y="6432651"/>
            <a:ext cx="2844800" cy="288824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0996173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70400" y="1800000"/>
            <a:ext cx="5505600" cy="427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44800" y="1800000"/>
            <a:ext cx="5505600" cy="427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78C031-9488-4C8B-9EB2-6D26B0CF9725}" type="datetime1">
              <a:rPr lang="nl-NL" smtClean="0"/>
              <a:pPr>
                <a:defRPr/>
              </a:pPr>
              <a:t>15-3-2023</a:t>
            </a:fld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132693-ECE4-46FE-B5A5-7E2FED4806F8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1571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1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49856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0936AC-0C89-4FAA-978C-BDE101B1AE81}" type="datetime1">
              <a:rPr lang="nl-NL" smtClean="0"/>
              <a:pPr>
                <a:defRPr/>
              </a:pPr>
              <a:t>15-3-2023</a:t>
            </a:fld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132693-ECE4-46FE-B5A5-7E2FED4806F8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3"/>
          </p:nvPr>
        </p:nvSpPr>
        <p:spPr>
          <a:xfrm>
            <a:off x="470400" y="1800000"/>
            <a:ext cx="10972800" cy="44136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1220469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5779770 w 6096000"/>
              <a:gd name="connsiteY4" fmla="*/ 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5779770 w 6096000"/>
              <a:gd name="connsiteY4" fmla="*/ 0 h 6858000"/>
              <a:gd name="connsiteX5" fmla="*/ 5779770 w 6096000"/>
              <a:gd name="connsiteY5" fmla="*/ 115189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5779770 w 6096000"/>
              <a:gd name="connsiteY4" fmla="*/ 0 h 6858000"/>
              <a:gd name="connsiteX5" fmla="*/ 5779770 w 6096000"/>
              <a:gd name="connsiteY5" fmla="*/ 1151890 h 6858000"/>
              <a:gd name="connsiteX6" fmla="*/ 6096000 w 6096000"/>
              <a:gd name="connsiteY6" fmla="*/ 115189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5779770 w 6096000"/>
              <a:gd name="connsiteY4" fmla="*/ 0 h 6858000"/>
              <a:gd name="connsiteX5" fmla="*/ 5779770 w 6096000"/>
              <a:gd name="connsiteY5" fmla="*/ 1151890 h 6858000"/>
              <a:gd name="connsiteX6" fmla="*/ 6096000 w 6096000"/>
              <a:gd name="connsiteY6" fmla="*/ 1151890 h 6858000"/>
              <a:gd name="connsiteX7" fmla="*/ 6096000 w 6096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6096000" y="0"/>
                </a:moveTo>
                <a:lnTo>
                  <a:pt x="6096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5779770" y="0"/>
                </a:lnTo>
                <a:lnTo>
                  <a:pt x="5779770" y="1151890"/>
                </a:lnTo>
                <a:lnTo>
                  <a:pt x="6096000" y="1151890"/>
                </a:lnTo>
                <a:lnTo>
                  <a:pt x="609600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  <p:sp>
        <p:nvSpPr>
          <p:cNvPr id="4098" name="title"/>
          <p:cNvSpPr>
            <a:spLocks noGrp="1" noChangeArrowheads="1"/>
          </p:cNvSpPr>
          <p:nvPr>
            <p:ph type="ctrTitle"/>
          </p:nvPr>
        </p:nvSpPr>
        <p:spPr>
          <a:xfrm>
            <a:off x="6554588" y="1882800"/>
            <a:ext cx="5003999" cy="2336400"/>
          </a:xfrm>
        </p:spPr>
        <p:txBody>
          <a:bodyPr tIns="90000" bIns="90000" anchor="b" anchorCtr="0">
            <a:normAutofit/>
          </a:bodyPr>
          <a:lstStyle>
            <a:lvl1pPr defTabSz="608135" eaLnBrk="0" hangingPunct="0">
              <a:defRPr sz="3600">
                <a:solidFill>
                  <a:srgbClr val="FFFFFF"/>
                </a:solidFill>
              </a:defRPr>
            </a:lvl1pPr>
          </a:lstStyle>
          <a:p>
            <a:pPr lvl="0"/>
            <a:endParaRPr lang="nl-NL" altLang="nl-NL" noProof="0" dirty="0"/>
          </a:p>
        </p:txBody>
      </p:sp>
      <p:sp>
        <p:nvSpPr>
          <p:cNvPr id="4099" name="subtitle"/>
          <p:cNvSpPr>
            <a:spLocks noGrp="1" noChangeArrowheads="1"/>
          </p:cNvSpPr>
          <p:nvPr>
            <p:ph type="subTitle" idx="1"/>
          </p:nvPr>
        </p:nvSpPr>
        <p:spPr>
          <a:xfrm>
            <a:off x="6553200" y="4218267"/>
            <a:ext cx="5003999" cy="161378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400" tIns="90000" rIns="90018" bIns="46809">
            <a:normAutofit/>
          </a:bodyPr>
          <a:lstStyle>
            <a:lvl1pPr marL="0" indent="0" defTabSz="608135" eaLnBrk="0" hangingPunct="0">
              <a:buFont typeface="Arial" charset="0"/>
              <a:buNone/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endParaRPr lang="nl-NL" altLang="nl-NL" noProof="0" dirty="0"/>
          </a:p>
        </p:txBody>
      </p:sp>
      <p:sp>
        <p:nvSpPr>
          <p:cNvPr id="6" name="speaker"/>
          <p:cNvSpPr>
            <a:spLocks noGrp="1"/>
          </p:cNvSpPr>
          <p:nvPr>
            <p:ph type="body" sz="quarter" idx="11" hasCustomPrompt="1"/>
          </p:nvPr>
        </p:nvSpPr>
        <p:spPr>
          <a:xfrm>
            <a:off x="6553201" y="5832053"/>
            <a:ext cx="5003999" cy="389360"/>
          </a:xfrm>
        </p:spPr>
        <p:txBody>
          <a:bodyPr wrap="square" lIns="118800" anchor="b" anchorCtr="0">
            <a:noAutofit/>
          </a:bodyPr>
          <a:lstStyle>
            <a:lvl1pPr marL="0" indent="0">
              <a:spcBef>
                <a:spcPts val="1200"/>
              </a:spcBef>
              <a:buFontTx/>
              <a:buNone/>
              <a:defRPr sz="1600">
                <a:solidFill>
                  <a:srgbClr val="FFFFFF"/>
                </a:solidFill>
                <a:latin typeface="+mn-lt"/>
              </a:defRPr>
            </a:lvl1pPr>
            <a:lvl2pPr marL="31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63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3pPr>
            <a:lvl4pPr marL="94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4pPr>
            <a:lvl5pPr marL="126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9" name="logoplaceholder"/>
          <p:cNvSpPr/>
          <p:nvPr userDrawn="1"/>
        </p:nvSpPr>
        <p:spPr>
          <a:xfrm>
            <a:off x="0" y="0"/>
            <a:ext cx="12192000" cy="17830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1"/>
          <p:cNvSpPr>
            <a:spLocks noGrp="1"/>
          </p:cNvSpPr>
          <p:nvPr>
            <p:ph type="dt" sz="half" idx="12"/>
          </p:nvPr>
        </p:nvSpPr>
        <p:spPr>
          <a:xfrm>
            <a:off x="6552000" y="6311900"/>
            <a:ext cx="5003800" cy="264272"/>
          </a:xfrm>
        </p:spPr>
        <p:txBody>
          <a:bodyPr lIns="118800" tIns="46800"/>
          <a:lstStyle>
            <a:lvl1pPr marL="0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rgbClr val="FFFFFF"/>
                </a:solidFill>
              </a:defRPr>
            </a:lvl1pPr>
          </a:lstStyle>
          <a:p>
            <a:r>
              <a:rPr lang="nl-NL"/>
              <a:t>10 maart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445911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NCSC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ogoplaceholder"/>
          <p:cNvSpPr/>
          <p:nvPr userDrawn="1"/>
        </p:nvSpPr>
        <p:spPr>
          <a:xfrm>
            <a:off x="0" y="0"/>
            <a:ext cx="12192000" cy="17830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NCTV logotype">
            <a:extLst>
              <a:ext uri="{FF2B5EF4-FFF2-40B4-BE49-F238E27FC236}">
                <a16:creationId xmlns:a16="http://schemas.microsoft.com/office/drawing/2014/main" id="{0CA7A91D-8D32-47E4-8155-31E1F00352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8800"/>
            <a:ext cx="7794042" cy="2077200"/>
          </a:xfrm>
          <a:prstGeom prst="rect">
            <a:avLst/>
          </a:prstGeom>
        </p:spPr>
      </p:pic>
      <p:sp>
        <p:nvSpPr>
          <p:cNvPr id="7" name="title">
            <a:extLst>
              <a:ext uri="{FF2B5EF4-FFF2-40B4-BE49-F238E27FC236}">
                <a16:creationId xmlns:a16="http://schemas.microsoft.com/office/drawing/2014/main" id="{564C2207-EE24-4D8E-B07D-84658A73CA5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34047" y="451985"/>
            <a:ext cx="10923906" cy="1726479"/>
          </a:xfrm>
        </p:spPr>
        <p:txBody>
          <a:bodyPr tIns="90000" bIns="90000" anchor="b" anchorCtr="0">
            <a:normAutofit/>
          </a:bodyPr>
          <a:lstStyle>
            <a:lvl1pPr defTabSz="608135" eaLnBrk="0" hangingPunct="0">
              <a:defRPr sz="3600">
                <a:solidFill>
                  <a:schemeClr val="tx1"/>
                </a:solidFill>
              </a:defRPr>
            </a:lvl1pPr>
          </a:lstStyle>
          <a:p>
            <a:pPr lvl="0"/>
            <a:endParaRPr lang="nl-NL" altLang="nl-NL" noProof="0" dirty="0"/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0BF0409F-E479-4C60-9254-0A0175580A5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34047" y="2186972"/>
            <a:ext cx="10923906" cy="6643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400" tIns="90000" rIns="90018" bIns="46809">
            <a:normAutofit/>
          </a:bodyPr>
          <a:lstStyle>
            <a:lvl1pPr marL="0" indent="0" defTabSz="608135" eaLnBrk="0" hangingPunct="0">
              <a:buFont typeface="Arial" charset="0"/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nl-NL" altLang="nl-NL" noProof="0" dirty="0"/>
          </a:p>
        </p:txBody>
      </p:sp>
      <p:sp>
        <p:nvSpPr>
          <p:cNvPr id="10" name="speaker">
            <a:extLst>
              <a:ext uri="{FF2B5EF4-FFF2-40B4-BE49-F238E27FC236}">
                <a16:creationId xmlns:a16="http://schemas.microsoft.com/office/drawing/2014/main" id="{0D2D08E0-AB17-4F70-968C-8E4001A7FE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2777" y="2668274"/>
            <a:ext cx="5138738" cy="389360"/>
          </a:xfrm>
        </p:spPr>
        <p:txBody>
          <a:bodyPr wrap="square" lIns="118800" anchor="b" anchorCtr="0">
            <a:noAutofit/>
          </a:bodyPr>
          <a:lstStyle>
            <a:lvl1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31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63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3pPr>
            <a:lvl4pPr marL="94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4pPr>
            <a:lvl5pPr marL="126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A0C38B65-E5AC-4FB7-9D06-CDB90AF9DF8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20077" y="3111181"/>
            <a:ext cx="5151438" cy="264272"/>
          </a:xfrm>
        </p:spPr>
        <p:txBody>
          <a:bodyPr lIns="118800" tIns="46800"/>
          <a:lstStyle>
            <a:lvl1pPr marL="0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chemeClr val="tx1"/>
                </a:solidFill>
              </a:defRPr>
            </a:lvl1pPr>
          </a:lstStyle>
          <a:p>
            <a:r>
              <a:rPr lang="nl-NL"/>
              <a:t>10 maart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69595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5001" y="2289486"/>
            <a:ext cx="10923589" cy="3931927"/>
          </a:xfrm>
          <a:prstGeom prst="rect">
            <a:avLst/>
          </a:prstGeom>
        </p:spPr>
        <p:txBody>
          <a:bodyPr/>
          <a:lstStyle>
            <a:lvl2pPr marL="630000" indent="-316800">
              <a:buClr>
                <a:schemeClr val="tx2"/>
              </a:buClr>
              <a:buFont typeface="Verdana" panose="020B0604030504040204" pitchFamily="34" charset="0"/>
              <a:buChar char="–"/>
              <a:defRPr/>
            </a:lvl2pPr>
            <a:lvl5pPr>
              <a:defRPr/>
            </a:lvl5pPr>
            <a:lvl6pPr>
              <a:defRPr baseline="0"/>
            </a:lvl6pPr>
            <a:lvl7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7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10 maart 2022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Project procedeergedrag bestuursrecht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40200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drop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8" y="998446"/>
            <a:ext cx="1373005" cy="817563"/>
          </a:xfrm>
        </p:spPr>
        <p:txBody>
          <a:bodyPr anchor="b" anchorCtr="0">
            <a:normAutofit/>
          </a:bodyPr>
          <a:lstStyle>
            <a:lvl1pPr marL="0" indent="0" algn="r">
              <a:buFontTx/>
              <a:buNone/>
              <a:defRPr sz="4800">
                <a:solidFill>
                  <a:schemeClr val="tx2"/>
                </a:solidFill>
              </a:defRPr>
            </a:lvl1pPr>
            <a:lvl2pPr marL="313200" indent="0" algn="r">
              <a:buFontTx/>
              <a:buNone/>
              <a:defRPr sz="4800">
                <a:solidFill>
                  <a:schemeClr val="tx2"/>
                </a:solidFill>
              </a:defRPr>
            </a:lvl2pPr>
            <a:lvl3pPr marL="630000" indent="0" algn="r">
              <a:buFontTx/>
              <a:buNone/>
              <a:defRPr sz="4800">
                <a:solidFill>
                  <a:schemeClr val="tx2"/>
                </a:solidFill>
              </a:defRPr>
            </a:lvl3pPr>
            <a:lvl4pPr marL="943200" indent="0" algn="r">
              <a:buFontTx/>
              <a:buNone/>
              <a:defRPr sz="4800">
                <a:solidFill>
                  <a:schemeClr val="tx2"/>
                </a:solidFill>
              </a:defRPr>
            </a:lvl4pPr>
            <a:lvl5pPr marL="1260000" indent="0" algn="r">
              <a:buFontTx/>
              <a:buNone/>
              <a:defRPr sz="48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14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1800"/>
            </a:lvl1pPr>
            <a:lvl2pPr marL="313200" indent="0">
              <a:buFontTx/>
              <a:buNone/>
              <a:defRPr sz="1800"/>
            </a:lvl2pPr>
            <a:lvl3pPr marL="630000" indent="0">
              <a:buFontTx/>
              <a:buNone/>
              <a:defRPr sz="1800"/>
            </a:lvl3pPr>
            <a:lvl4pPr marL="943200" indent="0">
              <a:buFontTx/>
              <a:buNone/>
              <a:defRPr sz="1800"/>
            </a:lvl4pPr>
            <a:lvl5pPr marL="1260000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7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418727" y="2143674"/>
            <a:ext cx="1373005" cy="817563"/>
          </a:xfrm>
        </p:spPr>
        <p:txBody>
          <a:bodyPr anchor="b" anchorCtr="0">
            <a:normAutofit/>
          </a:bodyPr>
          <a:lstStyle>
            <a:lvl1pPr marL="0" indent="0" algn="r">
              <a:buFontTx/>
              <a:buNone/>
              <a:defRPr sz="4800">
                <a:solidFill>
                  <a:schemeClr val="tx2"/>
                </a:solidFill>
              </a:defRPr>
            </a:lvl1pPr>
            <a:lvl2pPr marL="313200" indent="0" algn="r">
              <a:buFontTx/>
              <a:buNone/>
              <a:defRPr sz="4800">
                <a:solidFill>
                  <a:schemeClr val="tx2"/>
                </a:solidFill>
              </a:defRPr>
            </a:lvl2pPr>
            <a:lvl3pPr marL="630000" indent="0" algn="r">
              <a:buFontTx/>
              <a:buNone/>
              <a:defRPr sz="4800">
                <a:solidFill>
                  <a:schemeClr val="tx2"/>
                </a:solidFill>
              </a:defRPr>
            </a:lvl3pPr>
            <a:lvl4pPr marL="943200" indent="0" algn="r">
              <a:buFontTx/>
              <a:buNone/>
              <a:defRPr sz="4800">
                <a:solidFill>
                  <a:schemeClr val="tx2"/>
                </a:solidFill>
              </a:defRPr>
            </a:lvl4pPr>
            <a:lvl5pPr marL="1260000" indent="0" algn="r">
              <a:buFontTx/>
              <a:buNone/>
              <a:defRPr sz="48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8" name="Tijdelijke aanduiding voor tekst 1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1800"/>
            </a:lvl1pPr>
            <a:lvl2pPr marL="313200" indent="0">
              <a:buFontTx/>
              <a:buNone/>
              <a:defRPr sz="1800"/>
            </a:lvl2pPr>
            <a:lvl3pPr marL="630000" indent="0">
              <a:buFontTx/>
              <a:buNone/>
              <a:defRPr sz="1800"/>
            </a:lvl3pPr>
            <a:lvl4pPr marL="943200" indent="0">
              <a:buFontTx/>
              <a:buNone/>
              <a:defRPr sz="1800"/>
            </a:lvl4pPr>
            <a:lvl5pPr marL="1260000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9" name="Tijdelijke aanduiding vo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6418727" y="3288904"/>
            <a:ext cx="1373005" cy="817563"/>
          </a:xfrm>
        </p:spPr>
        <p:txBody>
          <a:bodyPr anchor="b" anchorCtr="0">
            <a:normAutofit/>
          </a:bodyPr>
          <a:lstStyle>
            <a:lvl1pPr marL="0" indent="0" algn="r">
              <a:buFontTx/>
              <a:buNone/>
              <a:defRPr sz="4800">
                <a:solidFill>
                  <a:schemeClr val="tx2"/>
                </a:solidFill>
              </a:defRPr>
            </a:lvl1pPr>
            <a:lvl2pPr marL="313200" indent="0" algn="r">
              <a:buFontTx/>
              <a:buNone/>
              <a:defRPr sz="4800">
                <a:solidFill>
                  <a:schemeClr val="tx2"/>
                </a:solidFill>
              </a:defRPr>
            </a:lvl2pPr>
            <a:lvl3pPr marL="630000" indent="0" algn="r">
              <a:buFontTx/>
              <a:buNone/>
              <a:defRPr sz="4800">
                <a:solidFill>
                  <a:schemeClr val="tx2"/>
                </a:solidFill>
              </a:defRPr>
            </a:lvl3pPr>
            <a:lvl4pPr marL="943200" indent="0" algn="r">
              <a:buFontTx/>
              <a:buNone/>
              <a:defRPr sz="4800">
                <a:solidFill>
                  <a:schemeClr val="tx2"/>
                </a:solidFill>
              </a:defRPr>
            </a:lvl4pPr>
            <a:lvl5pPr marL="1260000" indent="0" algn="r">
              <a:buFontTx/>
              <a:buNone/>
              <a:defRPr sz="48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0" name="Tijdelijke aanduiding voor tekst 14"/>
          <p:cNvSpPr>
            <a:spLocks noGrp="1"/>
          </p:cNvSpPr>
          <p:nvPr>
            <p:ph type="body" sz="quarter" idx="18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1800"/>
            </a:lvl1pPr>
            <a:lvl2pPr marL="313200" indent="0">
              <a:buFontTx/>
              <a:buNone/>
              <a:defRPr sz="1800"/>
            </a:lvl2pPr>
            <a:lvl3pPr marL="630000" indent="0">
              <a:buFontTx/>
              <a:buNone/>
              <a:defRPr sz="1800"/>
            </a:lvl3pPr>
            <a:lvl4pPr marL="943200" indent="0">
              <a:buFontTx/>
              <a:buNone/>
              <a:defRPr sz="1800"/>
            </a:lvl4pPr>
            <a:lvl5pPr marL="1260000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21" name="Tijdelijke aanduiding voor tekst 10"/>
          <p:cNvSpPr>
            <a:spLocks noGrp="1"/>
          </p:cNvSpPr>
          <p:nvPr>
            <p:ph type="body" sz="quarter" idx="19" hasCustomPrompt="1"/>
          </p:nvPr>
        </p:nvSpPr>
        <p:spPr>
          <a:xfrm>
            <a:off x="6418727" y="4434132"/>
            <a:ext cx="1373005" cy="817563"/>
          </a:xfrm>
        </p:spPr>
        <p:txBody>
          <a:bodyPr anchor="b" anchorCtr="0">
            <a:normAutofit/>
          </a:bodyPr>
          <a:lstStyle>
            <a:lvl1pPr marL="0" indent="0" algn="r">
              <a:buFontTx/>
              <a:buNone/>
              <a:defRPr sz="4800">
                <a:solidFill>
                  <a:schemeClr val="tx2"/>
                </a:solidFill>
              </a:defRPr>
            </a:lvl1pPr>
            <a:lvl2pPr marL="313200" indent="0" algn="r">
              <a:buFontTx/>
              <a:buNone/>
              <a:defRPr sz="4800">
                <a:solidFill>
                  <a:schemeClr val="tx2"/>
                </a:solidFill>
              </a:defRPr>
            </a:lvl2pPr>
            <a:lvl3pPr marL="630000" indent="0" algn="r">
              <a:buFontTx/>
              <a:buNone/>
              <a:defRPr sz="4800">
                <a:solidFill>
                  <a:schemeClr val="tx2"/>
                </a:solidFill>
              </a:defRPr>
            </a:lvl3pPr>
            <a:lvl4pPr marL="943200" indent="0" algn="r">
              <a:buFontTx/>
              <a:buNone/>
              <a:defRPr sz="4800">
                <a:solidFill>
                  <a:schemeClr val="tx2"/>
                </a:solidFill>
              </a:defRPr>
            </a:lvl4pPr>
            <a:lvl5pPr marL="1260000" indent="0" algn="r">
              <a:buFontTx/>
              <a:buNone/>
              <a:defRPr sz="48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2" name="Tijdelijke aanduiding voor tekst 14"/>
          <p:cNvSpPr>
            <a:spLocks noGrp="1"/>
          </p:cNvSpPr>
          <p:nvPr>
            <p:ph type="body" sz="quarter" idx="20"/>
          </p:nvPr>
        </p:nvSpPr>
        <p:spPr>
          <a:xfrm>
            <a:off x="7791732" y="4352399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1800"/>
            </a:lvl1pPr>
            <a:lvl2pPr marL="313200" indent="0">
              <a:buFontTx/>
              <a:buNone/>
              <a:defRPr sz="1800"/>
            </a:lvl2pPr>
            <a:lvl3pPr marL="630000" indent="0">
              <a:buFontTx/>
              <a:buNone/>
              <a:defRPr sz="1800"/>
            </a:lvl3pPr>
            <a:lvl4pPr marL="943200" indent="0">
              <a:buFontTx/>
              <a:buNone/>
              <a:defRPr sz="1800"/>
            </a:lvl4pPr>
            <a:lvl5pPr marL="1260000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23" name="Tijdelijke aanduiding voor tekst 10"/>
          <p:cNvSpPr>
            <a:spLocks noGrp="1"/>
          </p:cNvSpPr>
          <p:nvPr>
            <p:ph type="body" sz="quarter" idx="21" hasCustomPrompt="1"/>
          </p:nvPr>
        </p:nvSpPr>
        <p:spPr>
          <a:xfrm>
            <a:off x="6418727" y="5579361"/>
            <a:ext cx="1373005" cy="817563"/>
          </a:xfrm>
        </p:spPr>
        <p:txBody>
          <a:bodyPr anchor="b" anchorCtr="0">
            <a:normAutofit/>
          </a:bodyPr>
          <a:lstStyle>
            <a:lvl1pPr marL="0" indent="0" algn="r">
              <a:buFontTx/>
              <a:buNone/>
              <a:defRPr sz="4800">
                <a:solidFill>
                  <a:schemeClr val="tx2"/>
                </a:solidFill>
              </a:defRPr>
            </a:lvl1pPr>
            <a:lvl2pPr marL="313200" indent="0" algn="r">
              <a:buFontTx/>
              <a:buNone/>
              <a:defRPr sz="4800">
                <a:solidFill>
                  <a:schemeClr val="tx2"/>
                </a:solidFill>
              </a:defRPr>
            </a:lvl2pPr>
            <a:lvl3pPr marL="630000" indent="0" algn="r">
              <a:buFontTx/>
              <a:buNone/>
              <a:defRPr sz="4800">
                <a:solidFill>
                  <a:schemeClr val="tx2"/>
                </a:solidFill>
              </a:defRPr>
            </a:lvl3pPr>
            <a:lvl4pPr marL="943200" indent="0" algn="r">
              <a:buFontTx/>
              <a:buNone/>
              <a:defRPr sz="4800">
                <a:solidFill>
                  <a:schemeClr val="tx2"/>
                </a:solidFill>
              </a:defRPr>
            </a:lvl4pPr>
            <a:lvl5pPr marL="1260000" indent="0" algn="r">
              <a:buFontTx/>
              <a:buNone/>
              <a:defRPr sz="48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14"/>
          <p:cNvSpPr>
            <a:spLocks noGrp="1"/>
          </p:cNvSpPr>
          <p:nvPr>
            <p:ph type="body" sz="quarter" idx="22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1800"/>
            </a:lvl1pPr>
            <a:lvl2pPr marL="313200" indent="0">
              <a:buFontTx/>
              <a:buNone/>
              <a:defRPr sz="1800"/>
            </a:lvl2pPr>
            <a:lvl3pPr marL="630000" indent="0">
              <a:buFontTx/>
              <a:buNone/>
              <a:defRPr sz="1800"/>
            </a:lvl3pPr>
            <a:lvl4pPr marL="943200" indent="0">
              <a:buFontTx/>
              <a:buNone/>
              <a:defRPr sz="1800"/>
            </a:lvl4pPr>
            <a:lvl5pPr marL="1260000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10 maart 2022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Project procedeergedrag bestuursrecht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25" name="minjus_header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721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jdelijke aanduiding voor afbeelding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5856605 w 6096000"/>
              <a:gd name="connsiteY4" fmla="*/ 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5856605 w 6096000"/>
              <a:gd name="connsiteY4" fmla="*/ 0 h 6858000"/>
              <a:gd name="connsiteX5" fmla="*/ 5856605 w 6096000"/>
              <a:gd name="connsiteY5" fmla="*/ 701993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5856605 w 6096000"/>
              <a:gd name="connsiteY4" fmla="*/ 0 h 6858000"/>
              <a:gd name="connsiteX5" fmla="*/ 5856605 w 6096000"/>
              <a:gd name="connsiteY5" fmla="*/ 701993 h 6858000"/>
              <a:gd name="connsiteX6" fmla="*/ 6096000 w 6096000"/>
              <a:gd name="connsiteY6" fmla="*/ 701993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5856605 w 6096000"/>
              <a:gd name="connsiteY4" fmla="*/ 0 h 6858000"/>
              <a:gd name="connsiteX5" fmla="*/ 5856605 w 6096000"/>
              <a:gd name="connsiteY5" fmla="*/ 701993 h 6858000"/>
              <a:gd name="connsiteX6" fmla="*/ 6096000 w 6096000"/>
              <a:gd name="connsiteY6" fmla="*/ 701993 h 6858000"/>
              <a:gd name="connsiteX7" fmla="*/ 6096000 w 6096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6096000" y="0"/>
                </a:moveTo>
                <a:lnTo>
                  <a:pt x="6096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5856605" y="0"/>
                </a:lnTo>
                <a:lnTo>
                  <a:pt x="5856605" y="701993"/>
                </a:lnTo>
                <a:lnTo>
                  <a:pt x="6096000" y="701993"/>
                </a:lnTo>
                <a:lnTo>
                  <a:pt x="609600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3999" cy="948047"/>
          </a:xfrm>
        </p:spPr>
        <p:txBody>
          <a:bodyPr anchor="b" anchorCtr="0"/>
          <a:lstStyle>
            <a:lvl1pPr algn="l">
              <a:lnSpc>
                <a:spcPct val="900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14"/>
          </p:nvPr>
        </p:nvSpPr>
        <p:spPr>
          <a:xfrm>
            <a:off x="6553200" y="2289600"/>
            <a:ext cx="5003999" cy="3931813"/>
          </a:xfrm>
        </p:spPr>
        <p:txBody>
          <a:bodyPr anchor="t" anchorCtr="0">
            <a:norm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 sz="2400" baseline="0">
                <a:solidFill>
                  <a:srgbClr val="FFFFFF"/>
                </a:solidFill>
              </a:defRPr>
            </a:lvl1pPr>
            <a:lvl2pPr marL="684000" indent="-216000">
              <a:buClr>
                <a:schemeClr val="bg1"/>
              </a:buClr>
              <a:buFont typeface="Verdana" panose="020B0604030504040204" pitchFamily="34" charset="0"/>
              <a:buChar char="–"/>
              <a:defRPr sz="2000" baseline="0">
                <a:solidFill>
                  <a:srgbClr val="FFFFFF"/>
                </a:solidFill>
              </a:defRPr>
            </a:lvl2pPr>
            <a:lvl3pPr marL="946800" indent="-316800">
              <a:buClr>
                <a:schemeClr val="bg1"/>
              </a:buClr>
              <a:buFont typeface="Wingdings" panose="05000000000000000000" pitchFamily="2" charset="2"/>
              <a:buChar char="§"/>
              <a:defRPr sz="1800">
                <a:solidFill>
                  <a:srgbClr val="FFFFFF"/>
                </a:solidFill>
              </a:defRPr>
            </a:lvl3pPr>
            <a:lvl4pPr marL="1260000" indent="-316800"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rgbClr val="FFFFFF"/>
                </a:solidFill>
              </a:defRPr>
            </a:lvl4pPr>
            <a:lvl5pPr marL="1576800" indent="-316800">
              <a:buClr>
                <a:schemeClr val="bg1"/>
              </a:buClr>
              <a:buFont typeface="Verdana" panose="020B0604030504040204" pitchFamily="34" charset="0"/>
              <a:buChar char="–"/>
              <a:defRPr sz="1600" baseline="0">
                <a:solidFill>
                  <a:srgbClr val="FFFFFF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nl-NL"/>
              <a:t>10 maart 2022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nl-NL"/>
              <a:t>Project procedeergedrag bestuursrecht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96752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drop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b" anchorCtr="0"/>
          <a:lstStyle>
            <a:lvl1pPr algn="r">
              <a:lnSpc>
                <a:spcPct val="900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1" name="Sectienummer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4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FontTx/>
              <a:buNone/>
              <a:defRPr sz="9600" b="1">
                <a:solidFill>
                  <a:srgbClr val="FFFFFF"/>
                </a:solidFill>
              </a:defRPr>
            </a:lvl1pPr>
            <a:lvl2pPr marL="313200" indent="0" algn="r">
              <a:buFontTx/>
              <a:buNone/>
              <a:defRPr sz="4800">
                <a:solidFill>
                  <a:schemeClr val="tx2"/>
                </a:solidFill>
              </a:defRPr>
            </a:lvl2pPr>
            <a:lvl3pPr marL="630000" indent="0" algn="r">
              <a:buFontTx/>
              <a:buNone/>
              <a:defRPr sz="4800">
                <a:solidFill>
                  <a:schemeClr val="tx2"/>
                </a:solidFill>
              </a:defRPr>
            </a:lvl3pPr>
            <a:lvl4pPr marL="943200" indent="0" algn="r">
              <a:buFontTx/>
              <a:buNone/>
              <a:defRPr sz="4800">
                <a:solidFill>
                  <a:schemeClr val="tx2"/>
                </a:solidFill>
              </a:defRPr>
            </a:lvl4pPr>
            <a:lvl5pPr marL="1260000" indent="0" algn="r">
              <a:buFontTx/>
              <a:buNone/>
              <a:defRPr sz="48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5" name="Ondertitel"/>
          <p:cNvSpPr>
            <a:spLocks noGrp="1"/>
          </p:cNvSpPr>
          <p:nvPr>
            <p:ph type="body" sz="quarter" idx="14"/>
          </p:nvPr>
        </p:nvSpPr>
        <p:spPr>
          <a:xfrm>
            <a:off x="634999" y="4221163"/>
            <a:ext cx="5003801" cy="2000251"/>
          </a:xfrm>
        </p:spPr>
        <p:txBody>
          <a:bodyPr tIns="90000" rIns="100800" anchor="t" anchorCtr="0">
            <a:normAutofit/>
          </a:bodyPr>
          <a:lstStyle>
            <a:lvl1pPr marL="0" indent="0" algn="r">
              <a:buFontTx/>
              <a:buNone/>
              <a:defRPr sz="2400">
                <a:solidFill>
                  <a:srgbClr val="FFFFFF"/>
                </a:solidFill>
              </a:defRPr>
            </a:lvl1pPr>
            <a:lvl2pPr marL="313200" indent="0">
              <a:buFontTx/>
              <a:buNone/>
              <a:defRPr sz="1800"/>
            </a:lvl2pPr>
            <a:lvl3pPr marL="630000" indent="0">
              <a:buFontTx/>
              <a:buNone/>
              <a:defRPr sz="1800"/>
            </a:lvl3pPr>
            <a:lvl4pPr marL="943200" indent="0">
              <a:buFontTx/>
              <a:buNone/>
              <a:defRPr sz="1800"/>
            </a:lvl4pPr>
            <a:lvl5pPr marL="1260000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10 maart 2022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Project procedeergedrag bestuursrecht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minjus_header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149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 marL="946800" indent="-316800">
              <a:defRPr sz="1800"/>
            </a:lvl3pPr>
            <a:lvl4pPr marL="1260000" indent="-316800">
              <a:buFont typeface="Arial" panose="020B0604020202020204" pitchFamily="34" charset="0"/>
              <a:buChar char="•"/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8" y="2276475"/>
            <a:ext cx="5003999" cy="39449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 marL="1260000" indent="-316800">
              <a:buFont typeface="Arial" panose="020B0604020202020204" pitchFamily="34" charset="0"/>
              <a:buChar char="•"/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10 maart 2022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Project procedeergedrag bestuursrecht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54655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2" y="2953738"/>
            <a:ext cx="5003999" cy="32676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 marL="946800" indent="-316800">
              <a:defRPr sz="1800"/>
            </a:lvl3pPr>
            <a:lvl4pPr marL="1260000" indent="-316800">
              <a:buFont typeface="Arial" panose="020B0604020202020204" pitchFamily="34" charset="0"/>
              <a:buChar char="•"/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953738"/>
            <a:ext cx="5005388" cy="32676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 marL="1260000" indent="-316800">
              <a:buFont typeface="Arial" panose="020B0604020202020204" pitchFamily="34" charset="0"/>
              <a:buChar char="•"/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10 maart 2022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Project procedeergedrag bestuursrecht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/>
          </p:nvPr>
        </p:nvSpPr>
        <p:spPr>
          <a:xfrm>
            <a:off x="635002" y="2306037"/>
            <a:ext cx="5003999" cy="648000"/>
          </a:xfrm>
        </p:spPr>
        <p:txBody>
          <a:bodyPr lIns="180000" tIns="180000" rIns="180000" bIns="72000" anchor="b" anchorCtr="0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313200" indent="0">
              <a:buNone/>
              <a:defRPr sz="1800"/>
            </a:lvl2pPr>
            <a:lvl3pPr marL="630000" indent="0">
              <a:buNone/>
              <a:defRPr sz="1800"/>
            </a:lvl3pPr>
            <a:lvl4pPr marL="943200" indent="0">
              <a:buNone/>
              <a:defRPr sz="1800"/>
            </a:lvl4pPr>
            <a:lvl5pPr marL="1260000" indent="0">
              <a:buNone/>
              <a:defRPr sz="18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0" name="Tijdelijke aanduiding voor tekst 8"/>
          <p:cNvSpPr>
            <a:spLocks noGrp="1"/>
          </p:cNvSpPr>
          <p:nvPr>
            <p:ph type="body" sz="quarter" idx="14"/>
          </p:nvPr>
        </p:nvSpPr>
        <p:spPr>
          <a:xfrm>
            <a:off x="6553201" y="2306037"/>
            <a:ext cx="5003999" cy="647228"/>
          </a:xfrm>
        </p:spPr>
        <p:txBody>
          <a:bodyPr lIns="180000" tIns="180000" rIns="180000" bIns="72000" anchor="b" anchorCtr="0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313200" indent="0">
              <a:buNone/>
              <a:defRPr sz="1800"/>
            </a:lvl2pPr>
            <a:lvl3pPr marL="630000" indent="0">
              <a:buNone/>
              <a:defRPr sz="1800"/>
            </a:lvl3pPr>
            <a:lvl4pPr marL="943200" indent="0">
              <a:buNone/>
              <a:defRPr sz="1800"/>
            </a:lvl4pPr>
            <a:lvl5pPr marL="1260000" indent="0">
              <a:buNone/>
              <a:defRPr sz="18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555038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9" cy="948047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10 maart 2022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Project procedeergedrag bestuursrecht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 hasCustomPrompt="1"/>
          </p:nvPr>
        </p:nvSpPr>
        <p:spPr>
          <a:xfrm>
            <a:off x="635000" y="2276475"/>
            <a:ext cx="10923587" cy="40116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419988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35C1C912-210B-454A-A6B5-A11FA7DEDC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81513F8B-999C-884B-93DC-388C6B407FD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907E1D8E-C5FA-834B-A28D-4D50A494EF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6066" y="455251"/>
            <a:ext cx="1080933" cy="76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10 maart 2022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Project procedeergedrag bestuursrecht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 hasCustomPrompt="1"/>
          </p:nvPr>
        </p:nvSpPr>
        <p:spPr>
          <a:xfrm>
            <a:off x="635000" y="1052513"/>
            <a:ext cx="10923587" cy="51689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0542623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 anchor="b" anchorCtr="0">
            <a:normAutofit/>
          </a:bodyPr>
          <a:lstStyle>
            <a:lvl1pPr algn="l">
              <a:defRPr sz="3600" b="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554588" y="1052513"/>
            <a:ext cx="5003999" cy="51689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91" indent="0">
              <a:buNone/>
              <a:defRPr sz="1200"/>
            </a:lvl2pPr>
            <a:lvl3pPr marL="914583" indent="0">
              <a:buNone/>
              <a:defRPr sz="1000"/>
            </a:lvl3pPr>
            <a:lvl4pPr marL="1371874" indent="0">
              <a:buNone/>
              <a:defRPr sz="900"/>
            </a:lvl4pPr>
            <a:lvl5pPr marL="1829166" indent="0">
              <a:buNone/>
              <a:defRPr sz="900"/>
            </a:lvl5pPr>
            <a:lvl6pPr marL="2286457" indent="0">
              <a:buNone/>
              <a:defRPr sz="900"/>
            </a:lvl6pPr>
            <a:lvl7pPr marL="2743749" indent="0">
              <a:buNone/>
              <a:defRPr sz="900"/>
            </a:lvl7pPr>
            <a:lvl8pPr marL="3201040" indent="0">
              <a:buNone/>
              <a:defRPr sz="900"/>
            </a:lvl8pPr>
            <a:lvl9pPr marL="3658332" indent="0">
              <a:buNone/>
              <a:defRPr sz="90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10 maart 2022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Project procedeergedrag bestuursrecht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46929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9" cy="40248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80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10 maart 2022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Project procedeergedrag bestuursrecht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subtitle"/>
          <p:cNvSpPr>
            <a:spLocks noGrp="1" noChangeArrowheads="1"/>
          </p:cNvSpPr>
          <p:nvPr>
            <p:ph type="subTitle" idx="1"/>
          </p:nvPr>
        </p:nvSpPr>
        <p:spPr>
          <a:xfrm>
            <a:off x="634999" y="5077315"/>
            <a:ext cx="5461000" cy="11440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2000" tIns="90000" rIns="90018" bIns="46809">
            <a:normAutofit/>
          </a:bodyPr>
          <a:lstStyle>
            <a:lvl1pPr marL="0" indent="0" defTabSz="608135" eaLnBrk="0" hangingPunct="0">
              <a:buFont typeface="Arial" charset="0"/>
              <a:buNone/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endParaRPr lang="nl-NL" altLang="nl-NL" noProof="0" dirty="0"/>
          </a:p>
        </p:txBody>
      </p:sp>
    </p:spTree>
    <p:extLst>
      <p:ext uri="{BB962C8B-B14F-4D97-AF65-F5344CB8AC3E}">
        <p14:creationId xmlns:p14="http://schemas.microsoft.com/office/powerpoint/2010/main" val="3676884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9" cy="40248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8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10 maart 2022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Project procedeergedrag bestuursrecht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subtitle"/>
          <p:cNvSpPr>
            <a:spLocks noGrp="1" noChangeArrowheads="1"/>
          </p:cNvSpPr>
          <p:nvPr>
            <p:ph type="subTitle" idx="1"/>
          </p:nvPr>
        </p:nvSpPr>
        <p:spPr>
          <a:xfrm>
            <a:off x="634999" y="5077315"/>
            <a:ext cx="5461000" cy="11440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2000" tIns="90000" rIns="90018" bIns="46809">
            <a:normAutofit/>
          </a:bodyPr>
          <a:lstStyle>
            <a:lvl1pPr marL="0" indent="0" defTabSz="608135" eaLnBrk="0" hangingPunct="0">
              <a:buFont typeface="Arial" charset="0"/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nl-NL" altLang="nl-NL" noProof="0" dirty="0"/>
          </a:p>
        </p:txBody>
      </p:sp>
    </p:spTree>
    <p:extLst>
      <p:ext uri="{BB962C8B-B14F-4D97-AF65-F5344CB8AC3E}">
        <p14:creationId xmlns:p14="http://schemas.microsoft.com/office/powerpoint/2010/main" val="14949699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drop"/>
          <p:cNvSpPr/>
          <p:nvPr userDrawn="1"/>
        </p:nvSpPr>
        <p:spPr>
          <a:xfrm>
            <a:off x="6109327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>
            <a:norm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nl-NL"/>
              <a:t>10 maart 2022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nl-NL"/>
              <a:t>Project procedeergedrag bestuursrecht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26"/>
          </p:nvPr>
        </p:nvSpPr>
        <p:spPr>
          <a:xfrm>
            <a:off x="6554588" y="1066800"/>
            <a:ext cx="5003999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9" name="minjus_header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881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drop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>
            <a:norm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10 maart 2022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Project procedeergedrag bestuursrecht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26"/>
          </p:nvPr>
        </p:nvSpPr>
        <p:spPr>
          <a:xfrm>
            <a:off x="6554588" y="1066800"/>
            <a:ext cx="5003999" cy="5154613"/>
          </a:xfrm>
        </p:spPr>
        <p:txBody>
          <a:bodyPr anchor="ctr"/>
          <a:lstStyle>
            <a:lvl1pPr>
              <a:buClr>
                <a:schemeClr val="tx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9" name="minjus_header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16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0 w 6096000"/>
              <a:gd name="connsiteY4" fmla="*/ 701993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0 w 6096000"/>
              <a:gd name="connsiteY4" fmla="*/ 701993 h 6858000"/>
              <a:gd name="connsiteX5" fmla="*/ 236855 w 6096000"/>
              <a:gd name="connsiteY5" fmla="*/ 701993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0 w 6096000"/>
              <a:gd name="connsiteY4" fmla="*/ 701993 h 6858000"/>
              <a:gd name="connsiteX5" fmla="*/ 236855 w 6096000"/>
              <a:gd name="connsiteY5" fmla="*/ 701993 h 6858000"/>
              <a:gd name="connsiteX6" fmla="*/ 236855 w 6096000"/>
              <a:gd name="connsiteY6" fmla="*/ 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0 w 6096000"/>
              <a:gd name="connsiteY4" fmla="*/ 701993 h 6858000"/>
              <a:gd name="connsiteX5" fmla="*/ 236855 w 6096000"/>
              <a:gd name="connsiteY5" fmla="*/ 701993 h 6858000"/>
              <a:gd name="connsiteX6" fmla="*/ 236855 w 6096000"/>
              <a:gd name="connsiteY6" fmla="*/ 0 h 6858000"/>
              <a:gd name="connsiteX7" fmla="*/ 6096000 w 6096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6096000" y="0"/>
                </a:moveTo>
                <a:lnTo>
                  <a:pt x="6096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0" y="701993"/>
                </a:lnTo>
                <a:lnTo>
                  <a:pt x="236855" y="701993"/>
                </a:lnTo>
                <a:lnTo>
                  <a:pt x="236855" y="0"/>
                </a:lnTo>
                <a:lnTo>
                  <a:pt x="609600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 anchor="b" anchorCtr="0">
            <a:normAutofit/>
          </a:bodyPr>
          <a:lstStyle>
            <a:lvl1pPr algn="l">
              <a:defRPr sz="3600" b="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91" indent="0">
              <a:buNone/>
              <a:defRPr sz="1200"/>
            </a:lvl2pPr>
            <a:lvl3pPr marL="914583" indent="0">
              <a:buNone/>
              <a:defRPr sz="1000"/>
            </a:lvl3pPr>
            <a:lvl4pPr marL="1371874" indent="0">
              <a:buNone/>
              <a:defRPr sz="900"/>
            </a:lvl4pPr>
            <a:lvl5pPr marL="1829166" indent="0">
              <a:buNone/>
              <a:defRPr sz="900"/>
            </a:lvl5pPr>
            <a:lvl6pPr marL="2286457" indent="0">
              <a:buNone/>
              <a:defRPr sz="900"/>
            </a:lvl6pPr>
            <a:lvl7pPr marL="2743749" indent="0">
              <a:buNone/>
              <a:defRPr sz="900"/>
            </a:lvl7pPr>
            <a:lvl8pPr marL="3201040" indent="0">
              <a:buNone/>
              <a:defRPr sz="900"/>
            </a:lvl8pPr>
            <a:lvl9pPr marL="3658332" indent="0">
              <a:buNone/>
              <a:defRPr sz="90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10 maart 2022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Project procedeergedrag bestuursrecht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69528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0 w 6096000"/>
              <a:gd name="connsiteY4" fmla="*/ 701993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0 w 6096000"/>
              <a:gd name="connsiteY4" fmla="*/ 701993 h 6858000"/>
              <a:gd name="connsiteX5" fmla="*/ 236855 w 6096000"/>
              <a:gd name="connsiteY5" fmla="*/ 701993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0 w 6096000"/>
              <a:gd name="connsiteY4" fmla="*/ 701993 h 6858000"/>
              <a:gd name="connsiteX5" fmla="*/ 236855 w 6096000"/>
              <a:gd name="connsiteY5" fmla="*/ 701993 h 6858000"/>
              <a:gd name="connsiteX6" fmla="*/ 236855 w 6096000"/>
              <a:gd name="connsiteY6" fmla="*/ 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0 w 6096000"/>
              <a:gd name="connsiteY4" fmla="*/ 701993 h 6858000"/>
              <a:gd name="connsiteX5" fmla="*/ 236855 w 6096000"/>
              <a:gd name="connsiteY5" fmla="*/ 701993 h 6858000"/>
              <a:gd name="connsiteX6" fmla="*/ 236855 w 6096000"/>
              <a:gd name="connsiteY6" fmla="*/ 0 h 6858000"/>
              <a:gd name="connsiteX7" fmla="*/ 6096000 w 6096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6096000" y="0"/>
                </a:moveTo>
                <a:lnTo>
                  <a:pt x="6096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0" y="701993"/>
                </a:lnTo>
                <a:lnTo>
                  <a:pt x="236855" y="701993"/>
                </a:lnTo>
                <a:lnTo>
                  <a:pt x="236855" y="0"/>
                </a:lnTo>
                <a:lnTo>
                  <a:pt x="609600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 anchor="b" anchorCtr="0">
            <a:normAutofit/>
          </a:bodyPr>
          <a:lstStyle>
            <a:lvl1pPr algn="l"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10 maart 2022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Project procedeergedrag bestuursrecht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tekst 7"/>
          <p:cNvSpPr>
            <a:spLocks noGrp="1"/>
          </p:cNvSpPr>
          <p:nvPr>
            <p:ph type="body" sz="quarter" idx="26"/>
          </p:nvPr>
        </p:nvSpPr>
        <p:spPr>
          <a:xfrm>
            <a:off x="634999" y="2289600"/>
            <a:ext cx="5005388" cy="3935413"/>
          </a:xfrm>
        </p:spPr>
        <p:txBody>
          <a:bodyPr anchor="t"/>
          <a:lstStyle>
            <a:lvl1pPr>
              <a:buClr>
                <a:schemeClr val="bg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3766870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0 w 6096000"/>
              <a:gd name="connsiteY4" fmla="*/ 701993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0 w 6096000"/>
              <a:gd name="connsiteY4" fmla="*/ 701993 h 6858000"/>
              <a:gd name="connsiteX5" fmla="*/ 236855 w 6096000"/>
              <a:gd name="connsiteY5" fmla="*/ 701993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0 w 6096000"/>
              <a:gd name="connsiteY4" fmla="*/ 701993 h 6858000"/>
              <a:gd name="connsiteX5" fmla="*/ 236855 w 6096000"/>
              <a:gd name="connsiteY5" fmla="*/ 701993 h 6858000"/>
              <a:gd name="connsiteX6" fmla="*/ 236855 w 6096000"/>
              <a:gd name="connsiteY6" fmla="*/ 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0 w 6096000"/>
              <a:gd name="connsiteY4" fmla="*/ 701993 h 6858000"/>
              <a:gd name="connsiteX5" fmla="*/ 236855 w 6096000"/>
              <a:gd name="connsiteY5" fmla="*/ 701993 h 6858000"/>
              <a:gd name="connsiteX6" fmla="*/ 236855 w 6096000"/>
              <a:gd name="connsiteY6" fmla="*/ 0 h 6858000"/>
              <a:gd name="connsiteX7" fmla="*/ 6096000 w 6096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6096000" y="0"/>
                </a:moveTo>
                <a:lnTo>
                  <a:pt x="6096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0" y="701993"/>
                </a:lnTo>
                <a:lnTo>
                  <a:pt x="236855" y="701993"/>
                </a:lnTo>
                <a:lnTo>
                  <a:pt x="236855" y="0"/>
                </a:lnTo>
                <a:lnTo>
                  <a:pt x="609600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 anchor="b" anchorCtr="0">
            <a:norm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10 maart 2022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Project procedeergedrag bestuursrecht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tekst 7"/>
          <p:cNvSpPr>
            <a:spLocks noGrp="1"/>
          </p:cNvSpPr>
          <p:nvPr>
            <p:ph type="body" sz="quarter" idx="26"/>
          </p:nvPr>
        </p:nvSpPr>
        <p:spPr>
          <a:xfrm>
            <a:off x="634999" y="2289600"/>
            <a:ext cx="5005388" cy="3935413"/>
          </a:xfrm>
        </p:spPr>
        <p:txBody>
          <a:bodyPr anchor="t"/>
          <a:lstStyle>
            <a:lvl1pPr>
              <a:buClr>
                <a:schemeClr val="tx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5626982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27" hasCustomPrompt="1"/>
          </p:nvPr>
        </p:nvSpPr>
        <p:spPr>
          <a:xfrm>
            <a:off x="0" y="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5" fmla="*/ 5856605 w 12192000"/>
              <a:gd name="connsiteY5" fmla="*/ 0 h 3429000"/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5" fmla="*/ 5856605 w 12192000"/>
              <a:gd name="connsiteY5" fmla="*/ 0 h 3429000"/>
              <a:gd name="connsiteX6" fmla="*/ 5856605 w 12192000"/>
              <a:gd name="connsiteY6" fmla="*/ 701993 h 3429000"/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5" fmla="*/ 5856605 w 12192000"/>
              <a:gd name="connsiteY5" fmla="*/ 0 h 3429000"/>
              <a:gd name="connsiteX6" fmla="*/ 5856605 w 12192000"/>
              <a:gd name="connsiteY6" fmla="*/ 701993 h 3429000"/>
              <a:gd name="connsiteX7" fmla="*/ 6332855 w 12192000"/>
              <a:gd name="connsiteY7" fmla="*/ 701993 h 3429000"/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5" fmla="*/ 5856605 w 12192000"/>
              <a:gd name="connsiteY5" fmla="*/ 0 h 3429000"/>
              <a:gd name="connsiteX6" fmla="*/ 5856605 w 12192000"/>
              <a:gd name="connsiteY6" fmla="*/ 701993 h 3429000"/>
              <a:gd name="connsiteX7" fmla="*/ 6332855 w 12192000"/>
              <a:gd name="connsiteY7" fmla="*/ 701993 h 3429000"/>
              <a:gd name="connsiteX8" fmla="*/ 6332855 w 12192000"/>
              <a:gd name="connsiteY8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lnTo>
                  <a:pt x="0" y="0"/>
                </a:lnTo>
                <a:lnTo>
                  <a:pt x="5856605" y="0"/>
                </a:lnTo>
                <a:lnTo>
                  <a:pt x="5856605" y="701993"/>
                </a:lnTo>
                <a:lnTo>
                  <a:pt x="6332855" y="701993"/>
                </a:lnTo>
                <a:lnTo>
                  <a:pt x="6332855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>
            <a:normAutofit/>
          </a:bodyPr>
          <a:lstStyle>
            <a:lvl1pPr algn="l"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10 maart 2022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Project procedeergedrag bestuursrecht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tekst 7"/>
          <p:cNvSpPr>
            <a:spLocks noGrp="1"/>
          </p:cNvSpPr>
          <p:nvPr>
            <p:ph type="body" sz="quarter" idx="26"/>
          </p:nvPr>
        </p:nvSpPr>
        <p:spPr>
          <a:xfrm>
            <a:off x="6554589" y="3888000"/>
            <a:ext cx="5003999" cy="2333413"/>
          </a:xfrm>
        </p:spPr>
        <p:txBody>
          <a:bodyPr tIns="50400" anchor="t"/>
          <a:lstStyle>
            <a:lvl1pPr>
              <a:buClr>
                <a:schemeClr val="bg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96700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2405C03-D90E-FC41-B80B-E73391FDE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28FA2696-84C1-1649-8A59-67E687AAB01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492674B8-6471-E244-BDA6-F8E506EE1B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6066" y="455251"/>
            <a:ext cx="1080933" cy="76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03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27" hasCustomPrompt="1"/>
          </p:nvPr>
        </p:nvSpPr>
        <p:spPr>
          <a:xfrm>
            <a:off x="0" y="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5" fmla="*/ 5856605 w 12192000"/>
              <a:gd name="connsiteY5" fmla="*/ 0 h 3429000"/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5" fmla="*/ 5856605 w 12192000"/>
              <a:gd name="connsiteY5" fmla="*/ 0 h 3429000"/>
              <a:gd name="connsiteX6" fmla="*/ 5856605 w 12192000"/>
              <a:gd name="connsiteY6" fmla="*/ 701993 h 3429000"/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5" fmla="*/ 5856605 w 12192000"/>
              <a:gd name="connsiteY5" fmla="*/ 0 h 3429000"/>
              <a:gd name="connsiteX6" fmla="*/ 5856605 w 12192000"/>
              <a:gd name="connsiteY6" fmla="*/ 701993 h 3429000"/>
              <a:gd name="connsiteX7" fmla="*/ 6332855 w 12192000"/>
              <a:gd name="connsiteY7" fmla="*/ 701993 h 3429000"/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5" fmla="*/ 5856605 w 12192000"/>
              <a:gd name="connsiteY5" fmla="*/ 0 h 3429000"/>
              <a:gd name="connsiteX6" fmla="*/ 5856605 w 12192000"/>
              <a:gd name="connsiteY6" fmla="*/ 701993 h 3429000"/>
              <a:gd name="connsiteX7" fmla="*/ 6332855 w 12192000"/>
              <a:gd name="connsiteY7" fmla="*/ 701993 h 3429000"/>
              <a:gd name="connsiteX8" fmla="*/ 6332855 w 12192000"/>
              <a:gd name="connsiteY8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lnTo>
                  <a:pt x="0" y="0"/>
                </a:lnTo>
                <a:lnTo>
                  <a:pt x="5856605" y="0"/>
                </a:lnTo>
                <a:lnTo>
                  <a:pt x="5856605" y="701993"/>
                </a:lnTo>
                <a:lnTo>
                  <a:pt x="6332855" y="701993"/>
                </a:lnTo>
                <a:lnTo>
                  <a:pt x="6332855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>
            <a:norm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10 maart 2022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Project procedeergedrag bestuursrecht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tekst 7"/>
          <p:cNvSpPr>
            <a:spLocks noGrp="1"/>
          </p:cNvSpPr>
          <p:nvPr>
            <p:ph type="body" sz="quarter" idx="26"/>
          </p:nvPr>
        </p:nvSpPr>
        <p:spPr>
          <a:xfrm>
            <a:off x="6554589" y="3888000"/>
            <a:ext cx="5003999" cy="2333413"/>
          </a:xfrm>
        </p:spPr>
        <p:txBody>
          <a:bodyPr tIns="50400" anchor="t"/>
          <a:lstStyle>
            <a:lvl1pPr>
              <a:buClr>
                <a:schemeClr val="tx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775980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27" hasCustomPrompt="1"/>
          </p:nvPr>
        </p:nvSpPr>
        <p:spPr>
          <a:xfrm>
            <a:off x="0" y="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5" fmla="*/ 5856605 w 12192000"/>
              <a:gd name="connsiteY5" fmla="*/ 0 h 3429000"/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5" fmla="*/ 5856605 w 12192000"/>
              <a:gd name="connsiteY5" fmla="*/ 0 h 3429000"/>
              <a:gd name="connsiteX6" fmla="*/ 5856605 w 12192000"/>
              <a:gd name="connsiteY6" fmla="*/ 701993 h 3429000"/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5" fmla="*/ 5856605 w 12192000"/>
              <a:gd name="connsiteY5" fmla="*/ 0 h 3429000"/>
              <a:gd name="connsiteX6" fmla="*/ 5856605 w 12192000"/>
              <a:gd name="connsiteY6" fmla="*/ 701993 h 3429000"/>
              <a:gd name="connsiteX7" fmla="*/ 6332855 w 12192000"/>
              <a:gd name="connsiteY7" fmla="*/ 701993 h 3429000"/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5" fmla="*/ 5856605 w 12192000"/>
              <a:gd name="connsiteY5" fmla="*/ 0 h 3429000"/>
              <a:gd name="connsiteX6" fmla="*/ 5856605 w 12192000"/>
              <a:gd name="connsiteY6" fmla="*/ 701993 h 3429000"/>
              <a:gd name="connsiteX7" fmla="*/ 6332855 w 12192000"/>
              <a:gd name="connsiteY7" fmla="*/ 701993 h 3429000"/>
              <a:gd name="connsiteX8" fmla="*/ 6332855 w 12192000"/>
              <a:gd name="connsiteY8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lnTo>
                  <a:pt x="0" y="0"/>
                </a:lnTo>
                <a:lnTo>
                  <a:pt x="5856605" y="0"/>
                </a:lnTo>
                <a:lnTo>
                  <a:pt x="5856605" y="701993"/>
                </a:lnTo>
                <a:lnTo>
                  <a:pt x="6332855" y="701993"/>
                </a:lnTo>
                <a:lnTo>
                  <a:pt x="6332855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10 maart 2022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Project procedeergedrag bestuursrecht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tekst 7"/>
          <p:cNvSpPr>
            <a:spLocks noGrp="1"/>
          </p:cNvSpPr>
          <p:nvPr>
            <p:ph type="body" sz="quarter" idx="26"/>
          </p:nvPr>
        </p:nvSpPr>
        <p:spPr>
          <a:xfrm>
            <a:off x="635000" y="3888000"/>
            <a:ext cx="10923589" cy="2333413"/>
          </a:xfrm>
        </p:spPr>
        <p:txBody>
          <a:bodyPr tIns="50400" anchor="t"/>
          <a:lstStyle>
            <a:lvl1pPr>
              <a:buClr>
                <a:schemeClr val="bg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9547589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27" hasCustomPrompt="1"/>
          </p:nvPr>
        </p:nvSpPr>
        <p:spPr>
          <a:xfrm>
            <a:off x="0" y="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5" fmla="*/ 5856605 w 12192000"/>
              <a:gd name="connsiteY5" fmla="*/ 0 h 3429000"/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5" fmla="*/ 5856605 w 12192000"/>
              <a:gd name="connsiteY5" fmla="*/ 0 h 3429000"/>
              <a:gd name="connsiteX6" fmla="*/ 5856605 w 12192000"/>
              <a:gd name="connsiteY6" fmla="*/ 701993 h 3429000"/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5" fmla="*/ 5856605 w 12192000"/>
              <a:gd name="connsiteY5" fmla="*/ 0 h 3429000"/>
              <a:gd name="connsiteX6" fmla="*/ 5856605 w 12192000"/>
              <a:gd name="connsiteY6" fmla="*/ 701993 h 3429000"/>
              <a:gd name="connsiteX7" fmla="*/ 6332855 w 12192000"/>
              <a:gd name="connsiteY7" fmla="*/ 701993 h 3429000"/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5" fmla="*/ 5856605 w 12192000"/>
              <a:gd name="connsiteY5" fmla="*/ 0 h 3429000"/>
              <a:gd name="connsiteX6" fmla="*/ 5856605 w 12192000"/>
              <a:gd name="connsiteY6" fmla="*/ 701993 h 3429000"/>
              <a:gd name="connsiteX7" fmla="*/ 6332855 w 12192000"/>
              <a:gd name="connsiteY7" fmla="*/ 701993 h 3429000"/>
              <a:gd name="connsiteX8" fmla="*/ 6332855 w 12192000"/>
              <a:gd name="connsiteY8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lnTo>
                  <a:pt x="0" y="0"/>
                </a:lnTo>
                <a:lnTo>
                  <a:pt x="5856605" y="0"/>
                </a:lnTo>
                <a:lnTo>
                  <a:pt x="5856605" y="701993"/>
                </a:lnTo>
                <a:lnTo>
                  <a:pt x="6332855" y="701993"/>
                </a:lnTo>
                <a:lnTo>
                  <a:pt x="6332855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10 maart 2022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Project procedeergedrag bestuursrecht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tekst 7"/>
          <p:cNvSpPr>
            <a:spLocks noGrp="1"/>
          </p:cNvSpPr>
          <p:nvPr>
            <p:ph type="body" sz="quarter" idx="26"/>
          </p:nvPr>
        </p:nvSpPr>
        <p:spPr>
          <a:xfrm>
            <a:off x="635000" y="3888000"/>
            <a:ext cx="10923589" cy="2333413"/>
          </a:xfrm>
        </p:spPr>
        <p:txBody>
          <a:bodyPr tIns="50400" anchor="t"/>
          <a:lstStyle>
            <a:lvl1pPr>
              <a:buClr>
                <a:schemeClr val="tx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7903089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3" cy="946800"/>
          </a:xfrm>
        </p:spPr>
        <p:txBody>
          <a:bodyPr anchor="b" anchorCtr="0">
            <a:normAutofit/>
          </a:bodyPr>
          <a:lstStyle>
            <a:lvl1pPr algn="l"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10 maart 2022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Project procedeergedrag bestuursrecht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76415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3" cy="946800"/>
          </a:xfrm>
        </p:spPr>
        <p:txBody>
          <a:bodyPr anchor="b" anchorCtr="0">
            <a:norm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10 maart 2022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Project procedeergedrag bestuursrecht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036564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-450273" y="6411352"/>
            <a:ext cx="304800" cy="264272"/>
          </a:xfrm>
        </p:spPr>
        <p:txBody>
          <a:bodyPr/>
          <a:lstStyle>
            <a:lvl1pPr>
              <a:defRPr sz="100" baseline="0">
                <a:solidFill>
                  <a:srgbClr val="CDCDCE"/>
                </a:solidFill>
              </a:defRPr>
            </a:lvl1pPr>
          </a:lstStyle>
          <a:p>
            <a:r>
              <a:rPr lang="nl-NL"/>
              <a:t>10 maart 2022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533400" y="5907239"/>
            <a:ext cx="381000" cy="322075"/>
          </a:xfrm>
        </p:spPr>
        <p:txBody>
          <a:bodyPr/>
          <a:lstStyle>
            <a:lvl1pPr>
              <a:defRPr sz="100" baseline="0">
                <a:solidFill>
                  <a:srgbClr val="CDCDCE"/>
                </a:solidFill>
              </a:defRPr>
            </a:lvl1pPr>
          </a:lstStyle>
          <a:p>
            <a:r>
              <a:rPr lang="nl-NL"/>
              <a:t>Project procedeergedrag bestuursrecht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344401" y="5548009"/>
            <a:ext cx="304800" cy="322075"/>
          </a:xfrm>
        </p:spPr>
        <p:txBody>
          <a:bodyPr/>
          <a:lstStyle>
            <a:lvl1pPr>
              <a:defRPr sz="100" baseline="0">
                <a:solidFill>
                  <a:srgbClr val="CDCDCE"/>
                </a:solidFill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6608638"/>
      </p:ext>
    </p:extLst>
  </p:cSld>
  <p:clrMapOvr>
    <a:masterClrMapping/>
  </p:clrMapOvr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" y="5153776"/>
            <a:ext cx="12192000" cy="576000"/>
          </a:xfrm>
          <a:solidFill>
            <a:schemeClr val="tx2"/>
          </a:solidFill>
        </p:spPr>
        <p:txBody>
          <a:bodyPr lIns="756000" anchor="ctr">
            <a:no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7"/>
          <p:cNvSpPr>
            <a:spLocks noGrp="1"/>
          </p:cNvSpPr>
          <p:nvPr>
            <p:ph type="body" sz="quarter" idx="26"/>
          </p:nvPr>
        </p:nvSpPr>
        <p:spPr>
          <a:xfrm>
            <a:off x="-1" y="5825413"/>
            <a:ext cx="12192000" cy="396000"/>
          </a:xfrm>
          <a:solidFill>
            <a:schemeClr val="bg1"/>
          </a:solidFill>
        </p:spPr>
        <p:txBody>
          <a:bodyPr lIns="756000" tIns="50400" anchor="ctr" anchorCtr="0">
            <a:normAutofit/>
          </a:bodyPr>
          <a:lstStyle>
            <a:lvl1pPr marL="0" indent="0">
              <a:buClr>
                <a:schemeClr val="tx2"/>
              </a:buClr>
              <a:buFontTx/>
              <a:buNone/>
              <a:defRPr sz="2000"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pic>
        <p:nvPicPr>
          <p:cNvPr id="5" name="minjus_header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7"/>
          </p:nvPr>
        </p:nvSpPr>
        <p:spPr>
          <a:xfrm>
            <a:off x="-914400" y="6411352"/>
            <a:ext cx="457200" cy="264272"/>
          </a:xfrm>
        </p:spPr>
        <p:txBody>
          <a:bodyPr/>
          <a:lstStyle>
            <a:lvl1pPr>
              <a:defRPr sz="100" baseline="0">
                <a:solidFill>
                  <a:srgbClr val="CDCDCE"/>
                </a:solidFill>
              </a:defRPr>
            </a:lvl1pPr>
          </a:lstStyle>
          <a:p>
            <a:r>
              <a:rPr lang="nl-NL"/>
              <a:t>10 maart 2022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8"/>
          </p:nvPr>
        </p:nvSpPr>
        <p:spPr>
          <a:xfrm>
            <a:off x="-914400" y="5729776"/>
            <a:ext cx="457200" cy="322075"/>
          </a:xfrm>
        </p:spPr>
        <p:txBody>
          <a:bodyPr/>
          <a:lstStyle>
            <a:lvl1pPr>
              <a:defRPr sz="100" baseline="0">
                <a:solidFill>
                  <a:srgbClr val="CDCDCE"/>
                </a:solidFill>
              </a:defRPr>
            </a:lvl1pPr>
          </a:lstStyle>
          <a:p>
            <a:r>
              <a:rPr lang="nl-NL"/>
              <a:t>Project procedeergedrag bestuursrecht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9"/>
          </p:nvPr>
        </p:nvSpPr>
        <p:spPr>
          <a:xfrm>
            <a:off x="12344401" y="6250314"/>
            <a:ext cx="457200" cy="322075"/>
          </a:xfrm>
        </p:spPr>
        <p:txBody>
          <a:bodyPr/>
          <a:lstStyle>
            <a:lvl1pPr>
              <a:defRPr sz="100" baseline="0">
                <a:solidFill>
                  <a:srgbClr val="CDCDCE"/>
                </a:solidFill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413510"/>
      </p:ext>
    </p:extLst>
  </p:cSld>
  <p:clrMapOvr>
    <a:masterClrMapping/>
  </p:clrMapOvr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5001" y="2289486"/>
            <a:ext cx="10923589" cy="3931927"/>
          </a:xfrm>
          <a:prstGeom prst="rect">
            <a:avLst/>
          </a:prstGeom>
        </p:spPr>
        <p:txBody>
          <a:bodyPr/>
          <a:lstStyle>
            <a:lvl2pPr marL="630000" indent="-316800">
              <a:buClr>
                <a:schemeClr val="tx2"/>
              </a:buClr>
              <a:buFont typeface="Verdana" panose="020B0604030504040204" pitchFamily="34" charset="0"/>
              <a:buChar char="–"/>
              <a:defRPr/>
            </a:lvl2pPr>
            <a:lvl5pPr>
              <a:defRPr/>
            </a:lvl5pPr>
            <a:lvl6pPr>
              <a:defRPr baseline="0"/>
            </a:lvl6pPr>
            <a:lvl7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7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10 maart 2022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Project procedeergedrag bestuursrecht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36872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5000" y="2276474"/>
            <a:ext cx="7178965" cy="3944938"/>
          </a:xfrm>
          <a:prstGeom prst="rect">
            <a:avLst/>
          </a:prstGeom>
        </p:spPr>
        <p:txBody>
          <a:bodyPr/>
          <a:lstStyle>
            <a:lvl2pPr marL="630000" indent="-316800">
              <a:buClr>
                <a:schemeClr val="tx2"/>
              </a:buClr>
              <a:buFont typeface="Verdana" panose="020B0604030504040204" pitchFamily="34" charset="0"/>
              <a:buChar char="–"/>
              <a:defRPr/>
            </a:lvl2pPr>
            <a:lvl5pPr>
              <a:defRPr/>
            </a:lvl5pPr>
            <a:lvl6pPr>
              <a:defRPr baseline="0"/>
            </a:lvl6pPr>
            <a:lvl7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7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10 maart 2022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Project procedeergedrag bestuursrecht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132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943200" indent="0">
              <a:buFontTx/>
              <a:buNone/>
              <a:defRPr/>
            </a:lvl4pPr>
            <a:lvl5pPr marL="1260000" indent="0">
              <a:buFontTx/>
              <a:buNone/>
              <a:defRPr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8181987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drop"/>
          <p:cNvSpPr/>
          <p:nvPr userDrawn="1"/>
        </p:nvSpPr>
        <p:spPr>
          <a:xfrm>
            <a:off x="6109327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3" y="1051201"/>
            <a:ext cx="5003999" cy="948047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nl-NL"/>
              <a:t>10 maart 2022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nl-NL"/>
              <a:t>Project procedeergedrag bestuursrecht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26"/>
          </p:nvPr>
        </p:nvSpPr>
        <p:spPr>
          <a:xfrm>
            <a:off x="6550023" y="2289599"/>
            <a:ext cx="5003999" cy="3931813"/>
          </a:xfrm>
        </p:spPr>
        <p:txBody>
          <a:bodyPr anchor="t"/>
          <a:lstStyle>
            <a:lvl1pPr>
              <a:buClr>
                <a:schemeClr val="bg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7"/>
          </p:nvPr>
        </p:nvSpPr>
        <p:spPr>
          <a:xfrm>
            <a:off x="635000" y="1066800"/>
            <a:ext cx="5003800" cy="5154613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12" name="minjus_header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819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2B5321D-EB1C-2142-8695-68E40A9D89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173918FD-F44C-C04D-AF8F-1FCAF616BB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6066" y="455251"/>
            <a:ext cx="1080933" cy="76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tdi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drop"/>
          <p:cNvSpPr/>
          <p:nvPr userDrawn="1"/>
        </p:nvSpPr>
        <p:spPr>
          <a:xfrm>
            <a:off x="0" y="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5617"/>
            <a:ext cx="10923589" cy="1551796"/>
          </a:xfrm>
        </p:spPr>
        <p:txBody>
          <a:bodyPr anchor="ctr" anchorCtr="0"/>
          <a:lstStyle>
            <a:lvl1pPr algn="l">
              <a:defRPr sz="48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20" name="Tijdelijke aanduiding voor tekst 14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2" y="3846022"/>
            <a:ext cx="4680000" cy="691884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  <a:lvl2pPr marL="313200" indent="0">
              <a:buFontTx/>
              <a:buNone/>
              <a:defRPr sz="1800"/>
            </a:lvl2pPr>
            <a:lvl3pPr marL="630000" indent="0">
              <a:buFontTx/>
              <a:buNone/>
              <a:defRPr sz="1800"/>
            </a:lvl3pPr>
            <a:lvl4pPr marL="943200" indent="0">
              <a:buFontTx/>
              <a:buNone/>
              <a:defRPr sz="1800"/>
            </a:lvl4pPr>
            <a:lvl5pPr marL="1260000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Vul hier een webadres in</a:t>
            </a:r>
          </a:p>
        </p:txBody>
      </p:sp>
      <p:sp>
        <p:nvSpPr>
          <p:cNvPr id="22" name="Tijdelijke aanduiding voor tekst 14"/>
          <p:cNvSpPr>
            <a:spLocks noGrp="1"/>
          </p:cNvSpPr>
          <p:nvPr>
            <p:ph type="body" sz="quarter" idx="20" hasCustomPrompt="1"/>
          </p:nvPr>
        </p:nvSpPr>
        <p:spPr>
          <a:xfrm>
            <a:off x="5156752" y="4639509"/>
            <a:ext cx="4680000" cy="691884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  <a:lvl2pPr marL="313200" indent="0">
              <a:buFontTx/>
              <a:buNone/>
              <a:defRPr sz="1800"/>
            </a:lvl2pPr>
            <a:lvl3pPr marL="630000" indent="0">
              <a:buFontTx/>
              <a:buNone/>
              <a:defRPr sz="1800"/>
            </a:lvl3pPr>
            <a:lvl4pPr marL="943200" indent="0">
              <a:buFontTx/>
              <a:buNone/>
              <a:defRPr sz="1800"/>
            </a:lvl4pPr>
            <a:lvl5pPr marL="1260000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Vul hier een emailadres in</a:t>
            </a:r>
          </a:p>
        </p:txBody>
      </p:sp>
      <p:sp>
        <p:nvSpPr>
          <p:cNvPr id="24" name="Tijdelijke aanduiding voor tekst 14"/>
          <p:cNvSpPr>
            <a:spLocks noGrp="1"/>
          </p:cNvSpPr>
          <p:nvPr>
            <p:ph type="body" sz="quarter" idx="22" hasCustomPrompt="1"/>
          </p:nvPr>
        </p:nvSpPr>
        <p:spPr>
          <a:xfrm>
            <a:off x="5156752" y="5405528"/>
            <a:ext cx="4680000" cy="691884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  <a:lvl2pPr marL="313200" indent="0">
              <a:buFontTx/>
              <a:buNone/>
              <a:defRPr sz="1800"/>
            </a:lvl2pPr>
            <a:lvl3pPr marL="630000" indent="0">
              <a:buFontTx/>
              <a:buNone/>
              <a:defRPr sz="1800"/>
            </a:lvl3pPr>
            <a:lvl4pPr marL="943200" indent="0">
              <a:buFontTx/>
              <a:buNone/>
              <a:defRPr sz="1800"/>
            </a:lvl4pPr>
            <a:lvl5pPr marL="1260000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Vul hier een telefoonnummer in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nl-NL"/>
              <a:t>10 maart 2022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nl-NL"/>
              <a:t>Project procedeergedrag bestuursrecht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27" name="minjus_header_title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1324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t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drop"/>
          <p:cNvSpPr/>
          <p:nvPr userDrawn="1"/>
        </p:nvSpPr>
        <p:spPr>
          <a:xfrm>
            <a:off x="0" y="-1"/>
            <a:ext cx="6096000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2565400"/>
            <a:ext cx="5003800" cy="1727200"/>
          </a:xfrm>
        </p:spPr>
        <p:txBody>
          <a:bodyPr anchor="ctr" anchorCtr="0"/>
          <a:lstStyle>
            <a:lvl1pPr algn="l">
              <a:defRPr sz="48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20" name="Tijdelijke aanduiding voor tekst 14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6" y="2286000"/>
            <a:ext cx="4382303" cy="691884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  <a:lvl2pPr marL="313200" indent="0">
              <a:buFontTx/>
              <a:buNone/>
              <a:defRPr sz="1800"/>
            </a:lvl2pPr>
            <a:lvl3pPr marL="630000" indent="0">
              <a:buFontTx/>
              <a:buNone/>
              <a:defRPr sz="1800"/>
            </a:lvl3pPr>
            <a:lvl4pPr marL="943200" indent="0">
              <a:buFontTx/>
              <a:buNone/>
              <a:defRPr sz="1800"/>
            </a:lvl4pPr>
            <a:lvl5pPr marL="1260000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Vul hier een webadres in</a:t>
            </a:r>
          </a:p>
        </p:txBody>
      </p:sp>
      <p:sp>
        <p:nvSpPr>
          <p:cNvPr id="22" name="Tijdelijke aanduiding voor tekst 14"/>
          <p:cNvSpPr>
            <a:spLocks noGrp="1"/>
          </p:cNvSpPr>
          <p:nvPr>
            <p:ph type="body" sz="quarter" idx="20" hasCustomPrompt="1"/>
          </p:nvPr>
        </p:nvSpPr>
        <p:spPr>
          <a:xfrm>
            <a:off x="7176286" y="3079487"/>
            <a:ext cx="4382303" cy="691884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  <a:lvl2pPr marL="313200" indent="0">
              <a:buFontTx/>
              <a:buNone/>
              <a:defRPr sz="1800"/>
            </a:lvl2pPr>
            <a:lvl3pPr marL="630000" indent="0">
              <a:buFontTx/>
              <a:buNone/>
              <a:defRPr sz="1800"/>
            </a:lvl3pPr>
            <a:lvl4pPr marL="943200" indent="0">
              <a:buFontTx/>
              <a:buNone/>
              <a:defRPr sz="1800"/>
            </a:lvl4pPr>
            <a:lvl5pPr marL="1260000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Vul hier een emailadres in</a:t>
            </a:r>
          </a:p>
        </p:txBody>
      </p:sp>
      <p:sp>
        <p:nvSpPr>
          <p:cNvPr id="24" name="Tijdelijke aanduiding voor tekst 14"/>
          <p:cNvSpPr>
            <a:spLocks noGrp="1"/>
          </p:cNvSpPr>
          <p:nvPr>
            <p:ph type="body" sz="quarter" idx="22" hasCustomPrompt="1"/>
          </p:nvPr>
        </p:nvSpPr>
        <p:spPr>
          <a:xfrm>
            <a:off x="7176286" y="3845505"/>
            <a:ext cx="4382303" cy="691884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  <a:lvl2pPr marL="313200" indent="0">
              <a:buFontTx/>
              <a:buNone/>
              <a:defRPr sz="1800"/>
            </a:lvl2pPr>
            <a:lvl3pPr marL="630000" indent="0">
              <a:buFontTx/>
              <a:buNone/>
              <a:defRPr sz="1800"/>
            </a:lvl3pPr>
            <a:lvl4pPr marL="943200" indent="0">
              <a:buFontTx/>
              <a:buNone/>
              <a:defRPr sz="1800"/>
            </a:lvl4pPr>
            <a:lvl5pPr marL="1260000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Vul hier een telefoonnummer in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10 maart 2022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Project procedeergedrag bestuursrecht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27" name="minjus_header_title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371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NCT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ogoplaceholder"/>
          <p:cNvSpPr/>
          <p:nvPr userDrawn="1"/>
        </p:nvSpPr>
        <p:spPr>
          <a:xfrm>
            <a:off x="0" y="0"/>
            <a:ext cx="12192000" cy="17830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NCTV logotype">
            <a:extLst>
              <a:ext uri="{FF2B5EF4-FFF2-40B4-BE49-F238E27FC236}">
                <a16:creationId xmlns:a16="http://schemas.microsoft.com/office/drawing/2014/main" id="{0CA7A91D-8D32-47E4-8155-31E1F00352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8800"/>
            <a:ext cx="8248241" cy="2077200"/>
          </a:xfrm>
          <a:prstGeom prst="rect">
            <a:avLst/>
          </a:prstGeom>
        </p:spPr>
      </p:pic>
      <p:sp>
        <p:nvSpPr>
          <p:cNvPr id="9" name="title">
            <a:extLst>
              <a:ext uri="{FF2B5EF4-FFF2-40B4-BE49-F238E27FC236}">
                <a16:creationId xmlns:a16="http://schemas.microsoft.com/office/drawing/2014/main" id="{5137D17D-0AF8-44A0-99F5-EBC92ED0ADE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34047" y="451985"/>
            <a:ext cx="10923906" cy="1726479"/>
          </a:xfrm>
        </p:spPr>
        <p:txBody>
          <a:bodyPr tIns="90000" bIns="90000" anchor="b" anchorCtr="0">
            <a:normAutofit/>
          </a:bodyPr>
          <a:lstStyle>
            <a:lvl1pPr defTabSz="608135" eaLnBrk="0" hangingPunct="0">
              <a:defRPr sz="3600">
                <a:solidFill>
                  <a:schemeClr val="tx1"/>
                </a:solidFill>
              </a:defRPr>
            </a:lvl1pPr>
          </a:lstStyle>
          <a:p>
            <a:pPr lvl="0"/>
            <a:endParaRPr lang="nl-NL" altLang="nl-NL" noProof="0" dirty="0"/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7F2D1F8B-8C98-4C4C-B853-EFE96426CE2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34047" y="2186972"/>
            <a:ext cx="10923906" cy="6643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400" tIns="90000" rIns="90018" bIns="46809">
            <a:normAutofit/>
          </a:bodyPr>
          <a:lstStyle>
            <a:lvl1pPr marL="0" indent="0" defTabSz="608135" eaLnBrk="0" hangingPunct="0">
              <a:buFont typeface="Arial" charset="0"/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nl-NL" altLang="nl-NL" noProof="0" dirty="0"/>
          </a:p>
        </p:txBody>
      </p:sp>
      <p:sp>
        <p:nvSpPr>
          <p:cNvPr id="11" name="speaker">
            <a:extLst>
              <a:ext uri="{FF2B5EF4-FFF2-40B4-BE49-F238E27FC236}">
                <a16:creationId xmlns:a16="http://schemas.microsoft.com/office/drawing/2014/main" id="{6CDDC9BC-6BE8-4EF6-B1D8-78980FAF61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2777" y="2668274"/>
            <a:ext cx="5138738" cy="389360"/>
          </a:xfrm>
        </p:spPr>
        <p:txBody>
          <a:bodyPr wrap="square" lIns="118800" anchor="b" anchorCtr="0">
            <a:noAutofit/>
          </a:bodyPr>
          <a:lstStyle>
            <a:lvl1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31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63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3pPr>
            <a:lvl4pPr marL="94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4pPr>
            <a:lvl5pPr marL="126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2" name="Tijdelijke aanduiding voor datum 1">
            <a:extLst>
              <a:ext uri="{FF2B5EF4-FFF2-40B4-BE49-F238E27FC236}">
                <a16:creationId xmlns:a16="http://schemas.microsoft.com/office/drawing/2014/main" id="{0344BB47-02F8-4604-9E4B-11D51EE5AC2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20077" y="3111181"/>
            <a:ext cx="5151438" cy="264272"/>
          </a:xfrm>
        </p:spPr>
        <p:txBody>
          <a:bodyPr lIns="118800" tIns="46800"/>
          <a:lstStyle>
            <a:lvl1pPr marL="0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chemeClr val="tx1"/>
                </a:solidFill>
              </a:defRPr>
            </a:lvl1pPr>
          </a:lstStyle>
          <a:p>
            <a:r>
              <a:rPr lang="nl-NL"/>
              <a:t>10 maart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81317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 userDrawn="1">
  <p:cSld name="(niet gebruiken) Titeldia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554588" y="1882800"/>
            <a:ext cx="5003999" cy="2336400"/>
          </a:xfrm>
        </p:spPr>
        <p:txBody>
          <a:bodyPr tIns="90000" bIns="90000" anchor="b" anchorCtr="0">
            <a:normAutofit/>
          </a:bodyPr>
          <a:lstStyle>
            <a:lvl1pPr defTabSz="608135" eaLnBrk="0" hangingPunct="0">
              <a:defRPr sz="36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 altLang="nl-NL" noProof="0"/>
              <a:t>Project procedeergedrag bestuursrecht</a:t>
            </a:r>
            <a:endParaRPr lang="nl-NL" altLang="nl-NL" noProof="0" dirty="0"/>
          </a:p>
        </p:txBody>
      </p:sp>
      <p:sp>
        <p:nvSpPr>
          <p:cNvPr id="4099" name="subtitle"/>
          <p:cNvSpPr>
            <a:spLocks noGrp="1" noChangeArrowheads="1"/>
          </p:cNvSpPr>
          <p:nvPr>
            <p:ph type="subTitle" idx="1"/>
          </p:nvPr>
        </p:nvSpPr>
        <p:spPr>
          <a:xfrm>
            <a:off x="6554588" y="4215599"/>
            <a:ext cx="5003999" cy="1339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400" tIns="90000" rIns="90018" bIns="46809">
            <a:normAutofit/>
          </a:bodyPr>
          <a:lstStyle>
            <a:lvl1pPr marL="0" indent="0" defTabSz="608135" eaLnBrk="0" hangingPunct="0">
              <a:buFont typeface="Arial" charset="0"/>
              <a:buNone/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endParaRPr lang="nl-NL" altLang="nl-NL" noProof="0" dirty="0"/>
          </a:p>
        </p:txBody>
      </p:sp>
      <p:sp>
        <p:nvSpPr>
          <p:cNvPr id="8" name="logoplaceholder"/>
          <p:cNvSpPr/>
          <p:nvPr userDrawn="1"/>
        </p:nvSpPr>
        <p:spPr>
          <a:xfrm>
            <a:off x="0" y="0"/>
            <a:ext cx="12192000" cy="17830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speaker"/>
          <p:cNvSpPr>
            <a:spLocks noGrp="1"/>
          </p:cNvSpPr>
          <p:nvPr>
            <p:ph type="body" sz="quarter" idx="11" hasCustomPrompt="1"/>
          </p:nvPr>
        </p:nvSpPr>
        <p:spPr>
          <a:xfrm>
            <a:off x="6553201" y="5832053"/>
            <a:ext cx="5003999" cy="389360"/>
          </a:xfrm>
        </p:spPr>
        <p:txBody>
          <a:bodyPr wrap="square" lIns="118800" anchor="b" anchorCtr="0">
            <a:noAutofit/>
          </a:bodyPr>
          <a:lstStyle>
            <a:lvl1pPr marL="0" indent="0">
              <a:spcBef>
                <a:spcPts val="1200"/>
              </a:spcBef>
              <a:buFontTx/>
              <a:buNone/>
              <a:defRPr sz="1600">
                <a:solidFill>
                  <a:srgbClr val="FFFFFF"/>
                </a:solidFill>
                <a:latin typeface="+mn-lt"/>
              </a:defRPr>
            </a:lvl1pPr>
            <a:lvl2pPr marL="31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63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3pPr>
            <a:lvl4pPr marL="94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4pPr>
            <a:lvl5pPr marL="126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/>
              <a:t>Nienke Kroesen</a:t>
            </a:r>
            <a:endParaRPr lang="nl-NL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2"/>
          </p:nvPr>
        </p:nvSpPr>
        <p:spPr>
          <a:xfrm>
            <a:off x="6552000" y="6311900"/>
            <a:ext cx="5003800" cy="264272"/>
          </a:xfrm>
        </p:spPr>
        <p:txBody>
          <a:bodyPr lIns="118800" tIns="46800"/>
          <a:lstStyle>
            <a:lvl1pPr marL="0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rgbClr val="FFFFFF"/>
                </a:solidFill>
              </a:defRPr>
            </a:lvl1pPr>
          </a:lstStyle>
          <a:p>
            <a:r>
              <a:rPr lang="nl-NL"/>
              <a:t>10 maart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0344383"/>
      </p:ext>
    </p:extLst>
  </p:cSld>
  <p:clrMapOvr>
    <a:masterClrMapping/>
  </p:clrMapOvr>
  <p:hf sldNum="0" hdr="0" ftr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(niet gebruiken) Titeldia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  <p:sp>
        <p:nvSpPr>
          <p:cNvPr id="4098" name="title"/>
          <p:cNvSpPr>
            <a:spLocks noGrp="1" noChangeArrowheads="1"/>
          </p:cNvSpPr>
          <p:nvPr>
            <p:ph type="ctrTitle"/>
          </p:nvPr>
        </p:nvSpPr>
        <p:spPr>
          <a:xfrm>
            <a:off x="634047" y="451985"/>
            <a:ext cx="10923906" cy="1726479"/>
          </a:xfrm>
        </p:spPr>
        <p:txBody>
          <a:bodyPr tIns="90000" bIns="90000" anchor="b" anchorCtr="0">
            <a:normAutofit/>
          </a:bodyPr>
          <a:lstStyle>
            <a:lvl1pPr defTabSz="608135" eaLnBrk="0" hangingPunct="0">
              <a:defRPr sz="3600">
                <a:solidFill>
                  <a:srgbClr val="FFFFFF"/>
                </a:solidFill>
              </a:defRPr>
            </a:lvl1pPr>
          </a:lstStyle>
          <a:p>
            <a:pPr lvl="0"/>
            <a:endParaRPr lang="nl-NL" altLang="nl-NL" noProof="0" dirty="0"/>
          </a:p>
        </p:txBody>
      </p:sp>
      <p:sp>
        <p:nvSpPr>
          <p:cNvPr id="4099" name="subtitle"/>
          <p:cNvSpPr>
            <a:spLocks noGrp="1" noChangeArrowheads="1"/>
          </p:cNvSpPr>
          <p:nvPr>
            <p:ph type="subTitle" idx="1"/>
          </p:nvPr>
        </p:nvSpPr>
        <p:spPr>
          <a:xfrm>
            <a:off x="634047" y="2186972"/>
            <a:ext cx="10923906" cy="6643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400" tIns="90000" rIns="90018" bIns="46809">
            <a:normAutofit/>
          </a:bodyPr>
          <a:lstStyle>
            <a:lvl1pPr marL="0" indent="0" defTabSz="608135" eaLnBrk="0" hangingPunct="0">
              <a:buFont typeface="Arial" charset="0"/>
              <a:buNone/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endParaRPr lang="nl-NL" altLang="nl-NL" noProof="0" dirty="0"/>
          </a:p>
        </p:txBody>
      </p:sp>
      <p:sp>
        <p:nvSpPr>
          <p:cNvPr id="8" name="speaker"/>
          <p:cNvSpPr>
            <a:spLocks noGrp="1"/>
          </p:cNvSpPr>
          <p:nvPr>
            <p:ph type="body" sz="quarter" idx="11" hasCustomPrompt="1"/>
          </p:nvPr>
        </p:nvSpPr>
        <p:spPr>
          <a:xfrm>
            <a:off x="632777" y="2668274"/>
            <a:ext cx="5138738" cy="389360"/>
          </a:xfrm>
        </p:spPr>
        <p:txBody>
          <a:bodyPr wrap="square" lIns="118800" anchor="b" anchorCtr="0">
            <a:noAutofit/>
          </a:bodyPr>
          <a:lstStyle>
            <a:lvl1pPr marL="0" indent="0">
              <a:spcBef>
                <a:spcPts val="1200"/>
              </a:spcBef>
              <a:buFontTx/>
              <a:buNone/>
              <a:defRPr sz="1600">
                <a:solidFill>
                  <a:srgbClr val="FFFFFF"/>
                </a:solidFill>
                <a:latin typeface="+mn-lt"/>
              </a:defRPr>
            </a:lvl1pPr>
            <a:lvl2pPr marL="31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63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3pPr>
            <a:lvl4pPr marL="94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4pPr>
            <a:lvl5pPr marL="126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9" name="logoplaceholder"/>
          <p:cNvSpPr/>
          <p:nvPr userDrawn="1"/>
        </p:nvSpPr>
        <p:spPr>
          <a:xfrm>
            <a:off x="0" y="0"/>
            <a:ext cx="12192000" cy="17830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1"/>
          <p:cNvSpPr>
            <a:spLocks noGrp="1"/>
          </p:cNvSpPr>
          <p:nvPr>
            <p:ph type="dt" sz="half" idx="12"/>
          </p:nvPr>
        </p:nvSpPr>
        <p:spPr>
          <a:xfrm>
            <a:off x="620077" y="3111181"/>
            <a:ext cx="5151438" cy="264272"/>
          </a:xfrm>
        </p:spPr>
        <p:txBody>
          <a:bodyPr lIns="118800" tIns="46800"/>
          <a:lstStyle>
            <a:lvl1pPr marL="0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rgbClr val="FFFFFF"/>
                </a:solidFill>
              </a:defRPr>
            </a:lvl1pPr>
          </a:lstStyle>
          <a:p>
            <a:r>
              <a:rPr lang="nl-NL"/>
              <a:t>10 maart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97080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(niet gebruiken) Titeldia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drop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98" name="title"/>
          <p:cNvSpPr>
            <a:spLocks noGrp="1" noChangeArrowheads="1"/>
          </p:cNvSpPr>
          <p:nvPr>
            <p:ph type="ctrTitle"/>
          </p:nvPr>
        </p:nvSpPr>
        <p:spPr>
          <a:xfrm>
            <a:off x="6554588" y="1882800"/>
            <a:ext cx="5003999" cy="2336400"/>
          </a:xfrm>
        </p:spPr>
        <p:txBody>
          <a:bodyPr tIns="90000" bIns="90000" anchor="b" anchorCtr="0">
            <a:normAutofit/>
          </a:bodyPr>
          <a:lstStyle>
            <a:lvl1pPr defTabSz="608135" eaLnBrk="0" hangingPunct="0">
              <a:defRPr sz="3600">
                <a:solidFill>
                  <a:srgbClr val="FFFFFF"/>
                </a:solidFill>
              </a:defRPr>
            </a:lvl1pPr>
          </a:lstStyle>
          <a:p>
            <a:pPr lvl="0"/>
            <a:endParaRPr lang="nl-NL" altLang="nl-NL" noProof="0" dirty="0"/>
          </a:p>
        </p:txBody>
      </p:sp>
      <p:sp>
        <p:nvSpPr>
          <p:cNvPr id="4099" name="subtitle"/>
          <p:cNvSpPr>
            <a:spLocks noGrp="1" noChangeArrowheads="1"/>
          </p:cNvSpPr>
          <p:nvPr>
            <p:ph type="subTitle" idx="1"/>
          </p:nvPr>
        </p:nvSpPr>
        <p:spPr>
          <a:xfrm>
            <a:off x="6553200" y="4218267"/>
            <a:ext cx="5003999" cy="161378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400" tIns="90000" rIns="90018" bIns="46809">
            <a:normAutofit/>
          </a:bodyPr>
          <a:lstStyle>
            <a:lvl1pPr marL="0" indent="0" defTabSz="608135" eaLnBrk="0" hangingPunct="0">
              <a:buFont typeface="Arial" charset="0"/>
              <a:buNone/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endParaRPr lang="nl-NL" altLang="nl-NL" noProof="0" dirty="0"/>
          </a:p>
        </p:txBody>
      </p:sp>
      <p:sp>
        <p:nvSpPr>
          <p:cNvPr id="6" name="speaker"/>
          <p:cNvSpPr>
            <a:spLocks noGrp="1"/>
          </p:cNvSpPr>
          <p:nvPr>
            <p:ph type="body" sz="quarter" idx="11" hasCustomPrompt="1"/>
          </p:nvPr>
        </p:nvSpPr>
        <p:spPr>
          <a:xfrm>
            <a:off x="6553201" y="5832053"/>
            <a:ext cx="5003999" cy="389360"/>
          </a:xfrm>
        </p:spPr>
        <p:txBody>
          <a:bodyPr wrap="square" lIns="118800" anchor="b" anchorCtr="0">
            <a:noAutofit/>
          </a:bodyPr>
          <a:lstStyle>
            <a:lvl1pPr marL="0" indent="0">
              <a:spcBef>
                <a:spcPts val="1200"/>
              </a:spcBef>
              <a:buFontTx/>
              <a:buNone/>
              <a:defRPr sz="1600">
                <a:solidFill>
                  <a:srgbClr val="FFFFFF"/>
                </a:solidFill>
                <a:latin typeface="+mn-lt"/>
              </a:defRPr>
            </a:lvl1pPr>
            <a:lvl2pPr marL="31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63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3pPr>
            <a:lvl4pPr marL="94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4pPr>
            <a:lvl5pPr marL="126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9" name="logoplaceholder"/>
          <p:cNvSpPr/>
          <p:nvPr userDrawn="1"/>
        </p:nvSpPr>
        <p:spPr>
          <a:xfrm>
            <a:off x="0" y="0"/>
            <a:ext cx="12192000" cy="17830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1"/>
          <p:cNvSpPr>
            <a:spLocks noGrp="1"/>
          </p:cNvSpPr>
          <p:nvPr>
            <p:ph type="dt" sz="half" idx="12"/>
          </p:nvPr>
        </p:nvSpPr>
        <p:spPr>
          <a:xfrm>
            <a:off x="6552000" y="6311900"/>
            <a:ext cx="5003800" cy="264272"/>
          </a:xfrm>
        </p:spPr>
        <p:txBody>
          <a:bodyPr lIns="118800" tIns="46800"/>
          <a:lstStyle>
            <a:lvl1pPr marL="0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rgbClr val="FFFFFF"/>
                </a:solidFill>
              </a:defRPr>
            </a:lvl1pPr>
          </a:lstStyle>
          <a:p>
            <a:r>
              <a:rPr lang="nl-NL"/>
              <a:t>10 maart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89935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(niet gebruiken) Titeldia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drop"/>
          <p:cNvSpPr/>
          <p:nvPr userDrawn="1"/>
        </p:nvSpPr>
        <p:spPr>
          <a:xfrm>
            <a:off x="0" y="0"/>
            <a:ext cx="12193200" cy="343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98" name="title"/>
          <p:cNvSpPr>
            <a:spLocks noGrp="1" noChangeArrowheads="1"/>
          </p:cNvSpPr>
          <p:nvPr>
            <p:ph type="ctrTitle"/>
          </p:nvPr>
        </p:nvSpPr>
        <p:spPr>
          <a:xfrm>
            <a:off x="635001" y="1879600"/>
            <a:ext cx="10923589" cy="1547813"/>
          </a:xfrm>
        </p:spPr>
        <p:txBody>
          <a:bodyPr tIns="46800" bIns="46800" anchor="ctr" anchorCtr="0">
            <a:normAutofit/>
          </a:bodyPr>
          <a:lstStyle>
            <a:lvl1pPr defTabSz="608135" eaLnBrk="0" hangingPunct="0">
              <a:defRPr sz="4800">
                <a:solidFill>
                  <a:srgbClr val="FFFFFF"/>
                </a:solidFill>
              </a:defRPr>
            </a:lvl1pPr>
          </a:lstStyle>
          <a:p>
            <a:pPr lvl="0"/>
            <a:endParaRPr lang="nl-NL" altLang="nl-NL" noProof="0" dirty="0"/>
          </a:p>
        </p:txBody>
      </p:sp>
      <p:sp>
        <p:nvSpPr>
          <p:cNvPr id="4099" name="subtitle"/>
          <p:cNvSpPr>
            <a:spLocks noGrp="1" noChangeArrowheads="1"/>
          </p:cNvSpPr>
          <p:nvPr>
            <p:ph type="subTitle" idx="1"/>
          </p:nvPr>
        </p:nvSpPr>
        <p:spPr>
          <a:xfrm>
            <a:off x="635000" y="3749486"/>
            <a:ext cx="10925177" cy="20772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400" tIns="90000" rIns="90018" bIns="46809">
            <a:normAutofit/>
          </a:bodyPr>
          <a:lstStyle>
            <a:lvl1pPr marL="0" indent="0" defTabSz="608135" eaLnBrk="0" hangingPunct="0">
              <a:buFont typeface="Arial" charset="0"/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nl-NL" altLang="nl-NL" noProof="0" dirty="0"/>
          </a:p>
        </p:txBody>
      </p:sp>
      <p:sp>
        <p:nvSpPr>
          <p:cNvPr id="8" name="speaker"/>
          <p:cNvSpPr>
            <a:spLocks noGrp="1"/>
          </p:cNvSpPr>
          <p:nvPr>
            <p:ph type="body" sz="quarter" idx="11" hasCustomPrompt="1"/>
          </p:nvPr>
        </p:nvSpPr>
        <p:spPr>
          <a:xfrm>
            <a:off x="633412" y="5829386"/>
            <a:ext cx="5005388" cy="389360"/>
          </a:xfrm>
        </p:spPr>
        <p:txBody>
          <a:bodyPr wrap="square" lIns="118800" anchor="b" anchorCtr="0">
            <a:noAutofit/>
          </a:bodyPr>
          <a:lstStyle>
            <a:lvl1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31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63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3pPr>
            <a:lvl4pPr marL="94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4pPr>
            <a:lvl5pPr marL="126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9" name="logoplaceholder"/>
          <p:cNvSpPr/>
          <p:nvPr userDrawn="1"/>
        </p:nvSpPr>
        <p:spPr>
          <a:xfrm>
            <a:off x="0" y="0"/>
            <a:ext cx="12192000" cy="17830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1"/>
          <p:cNvSpPr>
            <a:spLocks noGrp="1"/>
          </p:cNvSpPr>
          <p:nvPr>
            <p:ph type="dt" sz="half" idx="12"/>
          </p:nvPr>
        </p:nvSpPr>
        <p:spPr>
          <a:xfrm>
            <a:off x="633600" y="6311900"/>
            <a:ext cx="5003800" cy="264272"/>
          </a:xfrm>
        </p:spPr>
        <p:txBody>
          <a:bodyPr lIns="118800" tIns="46800"/>
          <a:lstStyle>
            <a:lvl1pPr marL="0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chemeClr val="tx1"/>
                </a:solidFill>
              </a:defRPr>
            </a:lvl1pPr>
          </a:lstStyle>
          <a:p>
            <a:r>
              <a:rPr lang="nl-NL"/>
              <a:t>10 maart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62983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D6E6-40A6-45F9-ACE8-461DCA0D9C91}" type="datetime1">
              <a:rPr lang="nl-NL" smtClean="0"/>
              <a:t>15-3-2023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Doelenboom deelprogramma burgergerichte overheid - Versie 0.97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9213E-62EA-4BF4-8C85-95F96E8EFE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4102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CC7F95A-D18A-7B46-B9E6-264077809E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40312A-5174-0D47-8455-E2FA6E581DE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6066" y="455251"/>
            <a:ext cx="1080933" cy="76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568E4D4D-B363-A449-9181-2C96A3C538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66.xml"/><Relationship Id="rId39" Type="http://schemas.openxmlformats.org/officeDocument/2006/relationships/image" Target="../media/image14.png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34" Type="http://schemas.openxmlformats.org/officeDocument/2006/relationships/slideLayout" Target="../slideLayouts/slideLayout74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73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29" Type="http://schemas.openxmlformats.org/officeDocument/2006/relationships/slideLayout" Target="../slideLayouts/slideLayout69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72.xml"/><Relationship Id="rId37" Type="http://schemas.openxmlformats.org/officeDocument/2006/relationships/slideLayout" Target="../slideLayouts/slideLayout77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28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31" Type="http://schemas.openxmlformats.org/officeDocument/2006/relationships/slideLayout" Target="../slideLayouts/slideLayout71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slideLayout" Target="../slideLayouts/slideLayout67.xml"/><Relationship Id="rId30" Type="http://schemas.openxmlformats.org/officeDocument/2006/relationships/slideLayout" Target="../slideLayouts/slideLayout70.xml"/><Relationship Id="rId35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D4EBA2F-FD7E-AA41-861E-9C1EB1EEA3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A4A61B5-1D99-7145-9868-B4124E26E536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6066" y="455251"/>
            <a:ext cx="1080934" cy="76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650" r:id="rId2"/>
    <p:sldLayoutId id="2147483743" r:id="rId3"/>
    <p:sldLayoutId id="2147483742" r:id="rId4"/>
    <p:sldLayoutId id="2147483725" r:id="rId5"/>
    <p:sldLayoutId id="2147483719" r:id="rId6"/>
    <p:sldLayoutId id="2147483726" r:id="rId7"/>
    <p:sldLayoutId id="2147483666" r:id="rId8"/>
    <p:sldLayoutId id="2147483690" r:id="rId9"/>
    <p:sldLayoutId id="2147483728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712" r:id="rId17"/>
    <p:sldLayoutId id="2147483711" r:id="rId18"/>
    <p:sldLayoutId id="2147483675" r:id="rId19"/>
    <p:sldLayoutId id="2147483657" r:id="rId20"/>
    <p:sldLayoutId id="2147483691" r:id="rId21"/>
    <p:sldLayoutId id="2147483729" r:id="rId22"/>
    <p:sldLayoutId id="2147483739" r:id="rId23"/>
    <p:sldLayoutId id="2147483740" r:id="rId24"/>
    <p:sldLayoutId id="2147483717" r:id="rId25"/>
    <p:sldLayoutId id="2147483713" r:id="rId26"/>
    <p:sldLayoutId id="2147483715" r:id="rId27"/>
    <p:sldLayoutId id="2147483707" r:id="rId28"/>
    <p:sldLayoutId id="2147483667" r:id="rId29"/>
    <p:sldLayoutId id="2147483702" r:id="rId30"/>
    <p:sldLayoutId id="2147483721" r:id="rId31"/>
    <p:sldLayoutId id="2147483700" r:id="rId32"/>
    <p:sldLayoutId id="2147483692" r:id="rId33"/>
    <p:sldLayoutId id="2147483722" r:id="rId34"/>
    <p:sldLayoutId id="2147483723" r:id="rId35"/>
    <p:sldLayoutId id="2147483741" r:id="rId36"/>
    <p:sldLayoutId id="2147483744" r:id="rId37"/>
    <p:sldLayoutId id="2147483748" r:id="rId38"/>
    <p:sldLayoutId id="2147483749" r:id="rId39"/>
    <p:sldLayoutId id="2147483750" r:id="rId4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1" y="1052513"/>
            <a:ext cx="10923589" cy="94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18" tIns="46809" rIns="90018" bIns="46809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endParaRPr lang="nl-NL" alt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9" cy="3931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sz="1400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/>
              <a:t>10 maart 2022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/>
              <a:t>Project procedeergedrag bestuursrecht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4"/>
          </p:nvPr>
        </p:nvSpPr>
        <p:spPr>
          <a:xfrm>
            <a:off x="6553198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/>
          <a:lstStyle>
            <a:lvl1pPr algn="r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2" name="minjus_header"/>
          <p:cNvPicPr>
            <a:picLocks noChangeAspect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3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  <p:sldLayoutId id="2147483769" r:id="rId18"/>
    <p:sldLayoutId id="2147483770" r:id="rId19"/>
    <p:sldLayoutId id="2147483771" r:id="rId20"/>
    <p:sldLayoutId id="2147483772" r:id="rId21"/>
    <p:sldLayoutId id="2147483773" r:id="rId22"/>
    <p:sldLayoutId id="2147483774" r:id="rId23"/>
    <p:sldLayoutId id="2147483775" r:id="rId24"/>
    <p:sldLayoutId id="2147483776" r:id="rId25"/>
    <p:sldLayoutId id="2147483777" r:id="rId26"/>
    <p:sldLayoutId id="2147483778" r:id="rId27"/>
    <p:sldLayoutId id="2147483779" r:id="rId28"/>
    <p:sldLayoutId id="2147483780" r:id="rId29"/>
    <p:sldLayoutId id="2147483781" r:id="rId30"/>
    <p:sldLayoutId id="2147483782" r:id="rId31"/>
    <p:sldLayoutId id="2147483783" r:id="rId32"/>
    <p:sldLayoutId id="2147483784" r:id="rId33"/>
    <p:sldLayoutId id="2147483785" r:id="rId34"/>
    <p:sldLayoutId id="2147483786" r:id="rId35"/>
    <p:sldLayoutId id="2147483787" r:id="rId36"/>
    <p:sldLayoutId id="2147483788" r:id="rId37"/>
  </p:sldLayoutIdLst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5pPr>
      <a:lvl6pPr marL="457291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6pPr>
      <a:lvl7pPr marL="914583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7pPr>
      <a:lvl8pPr marL="1371874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8pPr>
      <a:lvl9pPr marL="1829166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9pPr>
    </p:titleStyle>
    <p:bodyStyle>
      <a:lvl1pPr marL="316800" indent="-316800" algn="l" rtl="0" fontAlgn="base">
        <a:lnSpc>
          <a:spcPct val="90000"/>
        </a:lnSpc>
        <a:spcBef>
          <a:spcPts val="1200"/>
        </a:spcBef>
        <a:spcAft>
          <a:spcPts val="0"/>
        </a:spcAft>
        <a:buClr>
          <a:schemeClr val="tx2"/>
        </a:buClr>
        <a:buSzPct val="80000"/>
        <a:buFont typeface="Verdana" panose="020B0604030504040204" pitchFamily="34" charset="0"/>
        <a:buChar char="›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rtl="0" fontAlgn="base">
        <a:lnSpc>
          <a:spcPct val="90000"/>
        </a:lnSpc>
        <a:spcBef>
          <a:spcPts val="1000"/>
        </a:spcBef>
        <a:spcAft>
          <a:spcPts val="0"/>
        </a:spcAft>
        <a:buClr>
          <a:schemeClr val="tx2"/>
        </a:buClr>
        <a:buFont typeface="Verdana" panose="020B0604030504040204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946800" indent="-316800" algn="l" rtl="0" fontAlgn="base">
        <a:lnSpc>
          <a:spcPct val="90000"/>
        </a:lnSpc>
        <a:spcBef>
          <a:spcPts val="800"/>
        </a:spcBef>
        <a:spcAft>
          <a:spcPts val="0"/>
        </a:spcAft>
        <a:buClr>
          <a:schemeClr val="tx2"/>
        </a:buClr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60000" indent="-316800" algn="l" rtl="0" fontAlgn="base">
        <a:lnSpc>
          <a:spcPct val="90000"/>
        </a:lnSpc>
        <a:spcBef>
          <a:spcPts val="6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1576800" indent="-316800" algn="l" rtl="0" fontAlgn="base">
        <a:lnSpc>
          <a:spcPct val="90000"/>
        </a:lnSpc>
        <a:spcBef>
          <a:spcPts val="600"/>
        </a:spcBef>
        <a:spcAft>
          <a:spcPts val="0"/>
        </a:spcAft>
        <a:buClr>
          <a:schemeClr val="tx2"/>
        </a:buClr>
        <a:buFont typeface="Verdana" panose="020B0604030504040204" pitchFamily="34" charset="0"/>
        <a:buChar char="–"/>
        <a:defRPr sz="1600">
          <a:solidFill>
            <a:schemeClr val="tx2"/>
          </a:solidFill>
          <a:latin typeface="+mn-lt"/>
        </a:defRPr>
      </a:lvl5pPr>
      <a:lvl6pPr marL="1890000" indent="-316800" algn="l" rtl="0" fontAlgn="base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>
              <a:lumMod val="50000"/>
              <a:lumOff val="50000"/>
            </a:schemeClr>
          </a:solidFill>
          <a:latin typeface="+mn-lt"/>
        </a:defRPr>
      </a:lvl6pPr>
      <a:lvl7pPr marL="72000" indent="-72000" algn="l" rtl="0" fontAlgn="base">
        <a:lnSpc>
          <a:spcPct val="90000"/>
        </a:lnSpc>
        <a:spcBef>
          <a:spcPts val="600"/>
        </a:spcBef>
        <a:spcAft>
          <a:spcPct val="0"/>
        </a:spcAft>
        <a:buFontTx/>
        <a:buNone/>
        <a:defRPr sz="1200" b="1" baseline="0">
          <a:solidFill>
            <a:schemeClr val="tx2"/>
          </a:solidFill>
          <a:latin typeface="+mn-lt"/>
        </a:defRPr>
      </a:lvl7pPr>
      <a:lvl8pPr marL="71438" indent="-71438" algn="l" rtl="0" fontAlgn="base">
        <a:lnSpc>
          <a:spcPct val="90000"/>
        </a:lnSpc>
        <a:spcBef>
          <a:spcPts val="600"/>
        </a:spcBef>
        <a:spcAft>
          <a:spcPct val="0"/>
        </a:spcAft>
        <a:buFontTx/>
        <a:buNone/>
        <a:defRPr sz="1200" baseline="0">
          <a:solidFill>
            <a:schemeClr val="tx1">
              <a:lumMod val="50000"/>
              <a:lumOff val="50000"/>
            </a:schemeClr>
          </a:solidFill>
          <a:latin typeface="+mn-lt"/>
        </a:defRPr>
      </a:lvl8pPr>
      <a:lvl9pPr marL="216000" indent="-144000" algn="l" rtl="0" fontAlgn="base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Verdana" panose="020B0604030504040204" pitchFamily="34" charset="0"/>
        <a:buChar char="–"/>
        <a:defRPr sz="1200" baseline="0">
          <a:solidFill>
            <a:schemeClr val="tx1">
              <a:lumMod val="50000"/>
              <a:lumOff val="50000"/>
            </a:schemeClr>
          </a:solidFill>
          <a:latin typeface="+mn-lt"/>
        </a:defRPr>
      </a:lvl9pPr>
    </p:bodyStyle>
    <p:otherStyle>
      <a:defPPr>
        <a:defRPr lang="nl-NL"/>
      </a:defPPr>
      <a:lvl1pPr marL="0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91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83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74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166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457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749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40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332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52282" y="1845746"/>
            <a:ext cx="10739718" cy="2336400"/>
          </a:xfrm>
        </p:spPr>
        <p:txBody>
          <a:bodyPr/>
          <a:lstStyle/>
          <a:p>
            <a:r>
              <a:rPr lang="nl-NL" sz="6000" dirty="0">
                <a:ea typeface="Calibri" panose="020F0502020204030204" pitchFamily="34" charset="0"/>
              </a:rPr>
              <a:t>Probleem- en oorzakenanalyse</a:t>
            </a:r>
            <a:br>
              <a:rPr lang="nl-NL" sz="6000" dirty="0">
                <a:ea typeface="Calibri" panose="020F0502020204030204" pitchFamily="34" charset="0"/>
              </a:rPr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2217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54"/>
          <p:cNvSpPr>
            <a:spLocks noGrp="1"/>
          </p:cNvSpPr>
          <p:nvPr>
            <p:ph idx="4294967295"/>
          </p:nvPr>
        </p:nvSpPr>
        <p:spPr>
          <a:xfrm>
            <a:off x="1042854" y="1976926"/>
            <a:ext cx="9235001" cy="47713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409575" lvl="3" indent="-342900">
              <a:defRPr sz="1800">
                <a:solidFill>
                  <a:srgbClr val="000000"/>
                </a:solidFill>
              </a:defRPr>
            </a:pPr>
            <a:endParaRPr lang="nl-NL" sz="2000" dirty="0" smtClean="0"/>
          </a:p>
          <a:p>
            <a:pPr marL="409575" lvl="3" indent="-342900">
              <a:defRPr sz="1800">
                <a:solidFill>
                  <a:srgbClr val="000000"/>
                </a:solidFill>
              </a:defRPr>
            </a:pPr>
            <a:endParaRPr lang="nl-NL" sz="2000" dirty="0"/>
          </a:p>
          <a:p>
            <a:pPr marL="409575" lvl="3" indent="-342900">
              <a:defRPr sz="1800">
                <a:solidFill>
                  <a:srgbClr val="000000"/>
                </a:solidFill>
              </a:defRPr>
            </a:pPr>
            <a:r>
              <a:rPr lang="nl-NL" sz="2000" dirty="0" smtClean="0"/>
              <a:t>Het </a:t>
            </a:r>
            <a:r>
              <a:rPr lang="nl-NL" sz="2000" dirty="0"/>
              <a:t>probleem- en oorzakenschema is gebaseerd op kwalitatieve input uit de omgeving</a:t>
            </a:r>
          </a:p>
          <a:p>
            <a:pPr marL="409575" lvl="3" indent="-342900">
              <a:defRPr sz="1800">
                <a:solidFill>
                  <a:srgbClr val="000000"/>
                </a:solidFill>
              </a:defRPr>
            </a:pPr>
            <a:r>
              <a:rPr lang="nl-NL" sz="2000" dirty="0" smtClean="0"/>
              <a:t>Doe ook desk research om voeding te krijgen voor de probleem- en oorzakenanalyse</a:t>
            </a:r>
          </a:p>
          <a:p>
            <a:pPr marL="409575" lvl="3" indent="-342900">
              <a:defRPr sz="1800">
                <a:solidFill>
                  <a:srgbClr val="000000"/>
                </a:solidFill>
              </a:defRPr>
            </a:pPr>
            <a:r>
              <a:rPr lang="nl-NL" sz="2000" dirty="0" smtClean="0"/>
              <a:t>Vraag in de consultatieronde (en bij de terugkoppeling van de probleem- en oorzaken schema’s) of stakeholders beschikken over informatie / rapporten / onderzoek</a:t>
            </a:r>
          </a:p>
          <a:p>
            <a:pPr marL="409575" lvl="3" indent="-342900">
              <a:defRPr sz="1800">
                <a:solidFill>
                  <a:srgbClr val="000000"/>
                </a:solidFill>
              </a:defRPr>
            </a:pPr>
            <a:r>
              <a:rPr lang="nl-NL" sz="2000" dirty="0" smtClean="0"/>
              <a:t>Maak een overzicht van de betreffende informatie</a:t>
            </a:r>
          </a:p>
          <a:p>
            <a:pPr marL="409575" lvl="3" indent="-342900">
              <a:defRPr sz="1800">
                <a:solidFill>
                  <a:srgbClr val="000000"/>
                </a:solidFill>
              </a:defRPr>
            </a:pPr>
            <a:r>
              <a:rPr lang="nl-NL" sz="2000" dirty="0" smtClean="0"/>
              <a:t>Benut dit om het inzicht in het vraagstuk te versterken en om afwegingen te maken over de aanpak</a:t>
            </a:r>
          </a:p>
          <a:p>
            <a:pPr marL="409575" lvl="3" indent="-342900">
              <a:defRPr sz="1800">
                <a:solidFill>
                  <a:srgbClr val="000000"/>
                </a:solidFill>
              </a:defRPr>
            </a:pPr>
            <a:r>
              <a:rPr lang="nl-NL" sz="2000" dirty="0" smtClean="0"/>
              <a:t>Vul het aan gedurende het traject (‘groeiende database’)  </a:t>
            </a:r>
          </a:p>
          <a:p>
            <a:pPr marL="409575" lvl="3" indent="-342900">
              <a:defRPr sz="1800">
                <a:solidFill>
                  <a:srgbClr val="000000"/>
                </a:solidFill>
              </a:defRPr>
            </a:pPr>
            <a:endParaRPr lang="nl-NL" sz="2000" dirty="0"/>
          </a:p>
          <a:p>
            <a:pPr marL="409575" lvl="3" indent="-342900">
              <a:defRPr sz="1800">
                <a:solidFill>
                  <a:srgbClr val="000000"/>
                </a:solidFill>
              </a:defRPr>
            </a:pPr>
            <a:endParaRPr lang="nl-NL" sz="2000" dirty="0" smtClean="0"/>
          </a:p>
          <a:p>
            <a:pPr marL="66675" lvl="3" indent="0">
              <a:buNone/>
              <a:defRPr sz="1800">
                <a:solidFill>
                  <a:srgbClr val="000000"/>
                </a:solidFill>
              </a:defRPr>
            </a:pPr>
            <a:endParaRPr lang="nl-NL" sz="2000" dirty="0" smtClean="0"/>
          </a:p>
          <a:p>
            <a:pPr marL="409575" lvl="3" indent="-342900">
              <a:defRPr sz="1800">
                <a:solidFill>
                  <a:srgbClr val="000000"/>
                </a:solidFill>
              </a:defRPr>
            </a:pPr>
            <a:endParaRPr lang="nl-NL" sz="2000" b="1" dirty="0" smtClean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132693-ECE4-46FE-B5A5-7E2FED4806F8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  <p:sp>
        <p:nvSpPr>
          <p:cNvPr id="7" name="Shape 359"/>
          <p:cNvSpPr txBox="1">
            <a:spLocks/>
          </p:cNvSpPr>
          <p:nvPr/>
        </p:nvSpPr>
        <p:spPr>
          <a:xfrm>
            <a:off x="1088353" y="1068119"/>
            <a:ext cx="9144002" cy="677164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 sz="1800" b="0">
                <a:solidFill>
                  <a:srgbClr val="000000"/>
                </a:solidFill>
                <a:effectLst/>
              </a:defRPr>
            </a:pPr>
            <a:r>
              <a:rPr lang="nl-NL" sz="3600" b="0" dirty="0" smtClean="0">
                <a:solidFill>
                  <a:schemeClr val="tx2"/>
                </a:solidFill>
                <a:effectLst/>
              </a:rPr>
              <a:t>Probleem- en oorzakenanalyse: feiten en cijfers</a:t>
            </a:r>
            <a:endParaRPr lang="nl-NL" sz="3600" b="0" dirty="0"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3931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132693-ECE4-46FE-B5A5-7E2FED4806F8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  <p:sp>
        <p:nvSpPr>
          <p:cNvPr id="7" name="Shape 359"/>
          <p:cNvSpPr txBox="1">
            <a:spLocks/>
          </p:cNvSpPr>
          <p:nvPr/>
        </p:nvSpPr>
        <p:spPr>
          <a:xfrm>
            <a:off x="1133853" y="1740413"/>
            <a:ext cx="9144002" cy="677164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 sz="1800" b="0">
                <a:solidFill>
                  <a:srgbClr val="000000"/>
                </a:solidFill>
                <a:effectLst/>
              </a:defRPr>
            </a:pPr>
            <a:r>
              <a:rPr lang="nl-NL" sz="3600" b="0" dirty="0" smtClean="0">
                <a:solidFill>
                  <a:schemeClr val="tx2"/>
                </a:solidFill>
                <a:effectLst/>
              </a:rPr>
              <a:t>Probleem- en oorzakenschema: voorbeelden uit de praktijk</a:t>
            </a:r>
            <a:endParaRPr lang="nl-NL" sz="3600" b="0" dirty="0"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4499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6193C2-5F30-46A9-936E-804D8AEFEDC7}" type="slidenum">
              <a:rPr lang="nl-NL" smtClean="0"/>
              <a:pPr>
                <a:defRPr/>
              </a:pPr>
              <a:t>12</a:t>
            </a:fld>
            <a:endParaRPr lang="nl-NL"/>
          </a:p>
        </p:txBody>
      </p:sp>
      <p:pic>
        <p:nvPicPr>
          <p:cNvPr id="10243" name="Picture 3" descr="H:\office-recover\IMG_00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21685" y="0"/>
            <a:ext cx="91439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88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13</a:t>
            </a:fld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25" y="942975"/>
            <a:ext cx="6648451" cy="5600513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04774" y="288235"/>
            <a:ext cx="59912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dirty="0" smtClean="0">
                <a:solidFill>
                  <a:schemeClr val="tx2"/>
                </a:solidFill>
              </a:rPr>
              <a:t>Probleem- en oorzakenanalyse Project Heroriëntatie Openbaar </a:t>
            </a:r>
            <a:r>
              <a:rPr lang="nl-NL" sz="1100" b="1" dirty="0">
                <a:solidFill>
                  <a:schemeClr val="tx2"/>
                </a:solidFill>
              </a:rPr>
              <a:t>P</a:t>
            </a:r>
            <a:r>
              <a:rPr lang="nl-NL" sz="1100" b="1" dirty="0" smtClean="0">
                <a:solidFill>
                  <a:schemeClr val="tx2"/>
                </a:solidFill>
              </a:rPr>
              <a:t>ersonenvervoer</a:t>
            </a:r>
            <a:endParaRPr lang="nl-NL" sz="11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720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65075ED-501B-7613-D243-970F2F4EA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93183-5A27-4493-8273-E869AD900CD4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0" y="172606"/>
            <a:ext cx="7227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145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Probleem- en oorzakenanalyse project Procedeergedrag overheid</a:t>
            </a:r>
            <a:endParaRPr kumimoji="0" lang="nl-NL" sz="1200" b="1" i="0" u="none" strike="noStrike" kern="1200" cap="none" spc="0" normalizeH="0" baseline="0" noProof="0" dirty="0">
              <a:ln>
                <a:noFill/>
              </a:ln>
              <a:solidFill>
                <a:srgbClr val="42145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5BC98AA-5AFC-4BB2-65F9-E32FDCEA26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226" y="755010"/>
            <a:ext cx="11273362" cy="59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874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CCE5195-F477-AB96-9CA4-27D38EE9CE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1" y="0"/>
            <a:ext cx="12187068" cy="6860773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6575501-7A2D-DD98-8A45-B5CC09FDA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893183-5A27-4493-8273-E869AD900CD4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4" name="minjus_header" descr="Header ministerie van Justitie en Veiligheid." title="Header">
            <a:extLst>
              <a:ext uri="{FF2B5EF4-FFF2-40B4-BE49-F238E27FC236}">
                <a16:creationId xmlns:a16="http://schemas.microsoft.com/office/drawing/2014/main" id="{C6663E90-B8FC-10A7-3B36-6B9C429EA6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004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3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nl-NL" dirty="0" smtClean="0"/>
          </a:p>
          <a:p>
            <a:r>
              <a:rPr lang="nl-NL" dirty="0" smtClean="0"/>
              <a:t>Gebaseerd op de methodologie van interactieve beleidsontwikkeling zoals ontwikkeld door </a:t>
            </a:r>
            <a:r>
              <a:rPr lang="nl-NL" dirty="0"/>
              <a:t>Leo </a:t>
            </a:r>
            <a:r>
              <a:rPr lang="nl-NL" dirty="0" smtClean="0"/>
              <a:t>Klinkers.</a:t>
            </a:r>
          </a:p>
          <a:p>
            <a:r>
              <a:rPr lang="nl-NL" dirty="0" smtClean="0"/>
              <a:t>Bron: </a:t>
            </a:r>
          </a:p>
          <a:p>
            <a:r>
              <a:rPr lang="nl-NL" dirty="0" smtClean="0"/>
              <a:t>Beleid begint bij de samenleving, Leo Klinkers, 2002, ISBN 90-5931-018-7</a:t>
            </a:r>
            <a:endParaRPr lang="nl-NL" dirty="0"/>
          </a:p>
          <a:p>
            <a:endParaRPr lang="nl-NL" dirty="0" smtClean="0"/>
          </a:p>
          <a:p>
            <a:r>
              <a:rPr lang="nl-NL" dirty="0" smtClean="0"/>
              <a:t>Handreiking door Ilse Dresscher en Ruth van Rossum, </a:t>
            </a:r>
            <a:r>
              <a:rPr lang="nl-NL" dirty="0"/>
              <a:t>Projectmanagement Programmamanagement </a:t>
            </a:r>
            <a:r>
              <a:rPr lang="nl-NL" dirty="0" err="1" smtClean="0"/>
              <a:t>AdviesCentrum</a:t>
            </a:r>
            <a:r>
              <a:rPr lang="nl-NL" dirty="0" smtClean="0"/>
              <a:t> </a:t>
            </a:r>
            <a:r>
              <a:rPr lang="nl-NL" dirty="0"/>
              <a:t>JenV (</a:t>
            </a:r>
            <a:r>
              <a:rPr lang="nl-NL" dirty="0" smtClean="0"/>
              <a:t>PPAC). </a:t>
            </a:r>
          </a:p>
          <a:p>
            <a:endParaRPr lang="nl-NL" dirty="0" smtClean="0"/>
          </a:p>
          <a:p>
            <a:r>
              <a:rPr lang="nl-NL" dirty="0" smtClean="0"/>
              <a:t>Voor ondersteuning:  </a:t>
            </a:r>
          </a:p>
          <a:p>
            <a:r>
              <a:rPr lang="nl-NL" dirty="0" smtClean="0"/>
              <a:t>Projectmanagement </a:t>
            </a:r>
            <a:r>
              <a:rPr lang="nl-NL" dirty="0"/>
              <a:t>Programmamanagement </a:t>
            </a:r>
            <a:r>
              <a:rPr lang="nl-NL" dirty="0" err="1" smtClean="0"/>
              <a:t>AdviesCentrum</a:t>
            </a:r>
            <a:r>
              <a:rPr lang="nl-NL" dirty="0" smtClean="0"/>
              <a:t> </a:t>
            </a:r>
            <a:r>
              <a:rPr lang="nl-NL" dirty="0"/>
              <a:t>JenV (PPAC)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Handreiking Probleem- en oorzakenanalyse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785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2960" y="789900"/>
            <a:ext cx="9274296" cy="1543080"/>
          </a:xfrm>
        </p:spPr>
        <p:txBody>
          <a:bodyPr>
            <a:noAutofit/>
          </a:bodyPr>
          <a:lstStyle/>
          <a:p>
            <a:r>
              <a:rPr lang="nl-NL" dirty="0" smtClean="0">
                <a:solidFill>
                  <a:schemeClr val="tx2"/>
                </a:solidFill>
              </a:rPr>
              <a:t/>
            </a:r>
            <a:br>
              <a:rPr lang="nl-NL" dirty="0" smtClean="0">
                <a:solidFill>
                  <a:schemeClr val="tx2"/>
                </a:solidFill>
              </a:rPr>
            </a:br>
            <a:r>
              <a:rPr lang="nl-NL" dirty="0" smtClean="0">
                <a:solidFill>
                  <a:schemeClr val="tx2"/>
                </a:solidFill>
              </a:rPr>
              <a:t/>
            </a:r>
            <a:br>
              <a:rPr lang="nl-NL" dirty="0" smtClean="0">
                <a:solidFill>
                  <a:schemeClr val="tx2"/>
                </a:solidFill>
              </a:rPr>
            </a:br>
            <a:r>
              <a:rPr lang="nl-NL" dirty="0">
                <a:solidFill>
                  <a:schemeClr val="tx2"/>
                </a:solidFill>
              </a:rPr>
              <a:t/>
            </a:r>
            <a:br>
              <a:rPr lang="nl-NL" dirty="0">
                <a:solidFill>
                  <a:schemeClr val="tx2"/>
                </a:solidFill>
              </a:rPr>
            </a:br>
            <a:r>
              <a:rPr lang="nl-NL" dirty="0" smtClean="0">
                <a:solidFill>
                  <a:schemeClr val="tx2"/>
                </a:solidFill>
              </a:rPr>
              <a:t/>
            </a:r>
            <a:br>
              <a:rPr lang="nl-NL" dirty="0" smtClean="0">
                <a:solidFill>
                  <a:schemeClr val="tx2"/>
                </a:solidFill>
              </a:rPr>
            </a:br>
            <a:r>
              <a:rPr lang="nl-NL" dirty="0">
                <a:solidFill>
                  <a:schemeClr val="tx2"/>
                </a:solidFill>
              </a:rPr>
              <a:t/>
            </a:r>
            <a:br>
              <a:rPr lang="nl-NL" dirty="0">
                <a:solidFill>
                  <a:schemeClr val="tx2"/>
                </a:solidFill>
              </a:rPr>
            </a:br>
            <a:r>
              <a:rPr lang="nl-NL" dirty="0" smtClean="0">
                <a:solidFill>
                  <a:schemeClr val="tx2"/>
                </a:solidFill>
              </a:rPr>
              <a:t/>
            </a:r>
            <a:br>
              <a:rPr lang="nl-NL" dirty="0" smtClean="0">
                <a:solidFill>
                  <a:schemeClr val="tx2"/>
                </a:solidFill>
              </a:rPr>
            </a:br>
            <a:r>
              <a:rPr lang="nl-NL" dirty="0">
                <a:solidFill>
                  <a:schemeClr val="tx2"/>
                </a:solidFill>
              </a:rPr>
              <a:t/>
            </a:r>
            <a:br>
              <a:rPr lang="nl-NL" dirty="0">
                <a:solidFill>
                  <a:schemeClr val="tx2"/>
                </a:solidFill>
              </a:rPr>
            </a:br>
            <a:r>
              <a:rPr lang="nl-NL" dirty="0" smtClean="0">
                <a:solidFill>
                  <a:schemeClr val="tx2"/>
                </a:solidFill>
              </a:rPr>
              <a:t/>
            </a:r>
            <a:br>
              <a:rPr lang="nl-NL" dirty="0" smtClean="0">
                <a:solidFill>
                  <a:schemeClr val="tx2"/>
                </a:solidFill>
              </a:rPr>
            </a:br>
            <a:r>
              <a:rPr lang="nl-NL" dirty="0">
                <a:solidFill>
                  <a:schemeClr val="tx2"/>
                </a:solidFill>
              </a:rPr>
              <a:t/>
            </a:r>
            <a:br>
              <a:rPr lang="nl-NL" dirty="0">
                <a:solidFill>
                  <a:schemeClr val="tx2"/>
                </a:solidFill>
              </a:rPr>
            </a:br>
            <a:r>
              <a:rPr lang="nl-NL" dirty="0" smtClean="0">
                <a:solidFill>
                  <a:schemeClr val="tx2"/>
                </a:solidFill>
              </a:rPr>
              <a:t>De noodzaak van een probleem- en oorzakenanalyse</a:t>
            </a:r>
            <a:br>
              <a:rPr lang="nl-NL" dirty="0" smtClean="0">
                <a:solidFill>
                  <a:schemeClr val="tx2"/>
                </a:solidFill>
              </a:rPr>
            </a:br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5" name="Shape 254"/>
          <p:cNvSpPr>
            <a:spLocks noGrp="1"/>
          </p:cNvSpPr>
          <p:nvPr>
            <p:ph idx="4294967295"/>
          </p:nvPr>
        </p:nvSpPr>
        <p:spPr>
          <a:xfrm>
            <a:off x="960560" y="2332980"/>
            <a:ext cx="10021384" cy="43665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352425" lvl="3" indent="-285750">
              <a:defRPr sz="1800">
                <a:solidFill>
                  <a:srgbClr val="000000"/>
                </a:solidFill>
              </a:defRPr>
            </a:pPr>
            <a:r>
              <a:rPr lang="nl-NL" dirty="0" smtClean="0"/>
              <a:t>H</a:t>
            </a:r>
            <a:r>
              <a:rPr dirty="0"/>
              <a:t>et is noodzakelijk om de oorzaken van problemen </a:t>
            </a:r>
            <a:r>
              <a:rPr dirty="0" err="1"/>
              <a:t>te</a:t>
            </a:r>
            <a:r>
              <a:rPr dirty="0"/>
              <a:t> </a:t>
            </a:r>
            <a:r>
              <a:rPr dirty="0" err="1" smtClean="0"/>
              <a:t>kennen</a:t>
            </a:r>
            <a:r>
              <a:rPr lang="nl-NL" dirty="0" smtClean="0"/>
              <a:t>;</a:t>
            </a:r>
            <a:r>
              <a:rPr lang="nl-NL" dirty="0"/>
              <a:t> </a:t>
            </a:r>
            <a:r>
              <a:rPr lang="nl-NL" dirty="0" smtClean="0"/>
              <a:t>dat </a:t>
            </a:r>
            <a:r>
              <a:rPr lang="nl-NL" dirty="0"/>
              <a:t>is niets anders dan het stellen van een goede </a:t>
            </a:r>
            <a:r>
              <a:rPr lang="nl-NL" dirty="0" smtClean="0"/>
              <a:t>diagnose</a:t>
            </a:r>
          </a:p>
          <a:p>
            <a:pPr marL="352425" lvl="3" indent="-285750">
              <a:defRPr sz="1800">
                <a:solidFill>
                  <a:srgbClr val="000000"/>
                </a:solidFill>
              </a:defRPr>
            </a:pPr>
            <a:r>
              <a:rPr lang="nl-NL" dirty="0" smtClean="0"/>
              <a:t>Zonder </a:t>
            </a:r>
            <a:r>
              <a:rPr lang="nl-NL" dirty="0"/>
              <a:t>diagnose / analyse is geen goede (en navolgbare) therapie / oplossing mogelijk</a:t>
            </a:r>
          </a:p>
          <a:p>
            <a:pPr marL="352425" lvl="3" indent="-285750">
              <a:defRPr sz="1800">
                <a:solidFill>
                  <a:srgbClr val="000000"/>
                </a:solidFill>
              </a:defRPr>
            </a:pPr>
            <a:r>
              <a:rPr lang="nl-NL" dirty="0" smtClean="0"/>
              <a:t>Een gedeeld beeld van problemen en oorzaken is nodig voor een gezamenlijke aanpak</a:t>
            </a:r>
          </a:p>
          <a:p>
            <a:pPr marL="352425" lvl="3" indent="-285750">
              <a:defRPr sz="1800">
                <a:solidFill>
                  <a:srgbClr val="000000"/>
                </a:solidFill>
              </a:defRPr>
            </a:pPr>
            <a:r>
              <a:rPr lang="nl-NL" dirty="0" smtClean="0"/>
              <a:t>Als </a:t>
            </a:r>
            <a:r>
              <a:rPr lang="nl-NL" dirty="0"/>
              <a:t>je geen oorzaken in kaart </a:t>
            </a:r>
            <a:r>
              <a:rPr lang="nl-NL" dirty="0" smtClean="0"/>
              <a:t>brengt</a:t>
            </a:r>
          </a:p>
          <a:p>
            <a:pPr marL="669225" lvl="4" indent="-285750">
              <a:defRPr sz="1800">
                <a:solidFill>
                  <a:srgbClr val="000000"/>
                </a:solidFill>
              </a:defRPr>
            </a:pPr>
            <a:r>
              <a:rPr lang="nl-NL" sz="1800" dirty="0" smtClean="0"/>
              <a:t>kun </a:t>
            </a:r>
            <a:r>
              <a:rPr lang="nl-NL" sz="1800" dirty="0"/>
              <a:t>je niet afwegen welke interventies / acties je moet </a:t>
            </a:r>
            <a:r>
              <a:rPr lang="nl-NL" sz="1800" dirty="0" smtClean="0"/>
              <a:t>inzetten</a:t>
            </a:r>
          </a:p>
          <a:p>
            <a:pPr marL="669225" lvl="4" indent="-285750">
              <a:defRPr sz="1800">
                <a:solidFill>
                  <a:srgbClr val="000000"/>
                </a:solidFill>
              </a:defRPr>
            </a:pPr>
            <a:r>
              <a:rPr lang="nl-NL" sz="1800" dirty="0" smtClean="0"/>
              <a:t>doe </a:t>
            </a:r>
            <a:r>
              <a:rPr lang="nl-NL" sz="1800" dirty="0"/>
              <a:t>je wellicht onbewust aan </a:t>
            </a:r>
            <a:r>
              <a:rPr lang="nl-NL" sz="1800" dirty="0" smtClean="0"/>
              <a:t>symptoombestrijding</a:t>
            </a:r>
          </a:p>
          <a:p>
            <a:pPr marL="352425" lvl="3" indent="-285750">
              <a:defRPr sz="1800">
                <a:solidFill>
                  <a:srgbClr val="000000"/>
                </a:solidFill>
              </a:defRPr>
            </a:pPr>
            <a:r>
              <a:rPr lang="nl-NL" dirty="0" smtClean="0"/>
              <a:t>Als je niet het geheel van de problematiek in beeld brengt, vanuit verschillende percepties, mis je facetten van het vraagstuk en ga je onbedoeld acteren vanuit een tunnelvisie</a:t>
            </a:r>
            <a:endParaRPr lang="nl-NL" dirty="0"/>
          </a:p>
          <a:p>
            <a:pPr marL="352425" lvl="3" indent="-285750">
              <a:defRPr sz="1800">
                <a:solidFill>
                  <a:srgbClr val="000000"/>
                </a:solidFill>
              </a:defRPr>
            </a:pPr>
            <a:r>
              <a:rPr lang="nl-NL" dirty="0" smtClean="0"/>
              <a:t>Baseer het op consultatie </a:t>
            </a:r>
            <a:r>
              <a:rPr lang="nl-NL" dirty="0"/>
              <a:t>van je omgeving (niet </a:t>
            </a:r>
            <a:r>
              <a:rPr lang="nl-NL" dirty="0" smtClean="0"/>
              <a:t>zelf bedenken of alleen uit rapporten halen)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132693-ECE4-46FE-B5A5-7E2FED4806F8}" type="slidenum">
              <a:rPr lang="nl-NL" smtClean="0"/>
              <a:pPr>
                <a:defRPr/>
              </a:pPr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849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 descr="Voorbeeld van een probleem- en oorzakenschema." title="Voorbeeld"/>
          <p:cNvGrpSpPr/>
          <p:nvPr/>
        </p:nvGrpSpPr>
        <p:grpSpPr>
          <a:xfrm>
            <a:off x="2627894" y="2171799"/>
            <a:ext cx="6969362" cy="2954292"/>
            <a:chOff x="2627894" y="2171799"/>
            <a:chExt cx="6969362" cy="2954292"/>
          </a:xfrm>
        </p:grpSpPr>
        <p:sp>
          <p:nvSpPr>
            <p:cNvPr id="12" name="Afgeronde rechthoek 11"/>
            <p:cNvSpPr/>
            <p:nvPr/>
          </p:nvSpPr>
          <p:spPr>
            <a:xfrm>
              <a:off x="5057738" y="2171799"/>
              <a:ext cx="2088232" cy="93610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Ik heb hoofdpijn</a:t>
              </a:r>
            </a:p>
          </p:txBody>
        </p:sp>
        <p:sp>
          <p:nvSpPr>
            <p:cNvPr id="15" name="Afgeronde rechthoek 14"/>
            <p:cNvSpPr/>
            <p:nvPr/>
          </p:nvSpPr>
          <p:spPr>
            <a:xfrm>
              <a:off x="2627894" y="4189987"/>
              <a:ext cx="2088232" cy="93610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Ik drink teveel alcohol</a:t>
              </a:r>
            </a:p>
          </p:txBody>
        </p:sp>
        <p:sp>
          <p:nvSpPr>
            <p:cNvPr id="16" name="Afgeronde rechthoek 15"/>
            <p:cNvSpPr/>
            <p:nvPr/>
          </p:nvSpPr>
          <p:spPr>
            <a:xfrm>
              <a:off x="5071386" y="4188023"/>
              <a:ext cx="2088232" cy="93610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Ik heb doorgezakte voeten</a:t>
              </a:r>
            </a:p>
          </p:txBody>
        </p:sp>
        <p:sp>
          <p:nvSpPr>
            <p:cNvPr id="17" name="Afgeronde rechthoek 16" descr="Voorbeeld van een probleem- en oorzakenschema" title="Voorbeeld "/>
            <p:cNvSpPr/>
            <p:nvPr/>
          </p:nvSpPr>
          <p:spPr>
            <a:xfrm>
              <a:off x="7509024" y="4188023"/>
              <a:ext cx="2088232" cy="93610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Ik loop vaak met m’n kop tegen de muur</a:t>
              </a:r>
            </a:p>
          </p:txBody>
        </p:sp>
        <p:cxnSp>
          <p:nvCxnSpPr>
            <p:cNvPr id="4" name="Gebogen verbindingslijn 3"/>
            <p:cNvCxnSpPr>
              <a:stCxn id="17" idx="0"/>
            </p:cNvCxnSpPr>
            <p:nvPr/>
          </p:nvCxnSpPr>
          <p:spPr>
            <a:xfrm flipV="1">
              <a:off x="8553140" y="3611959"/>
              <a:ext cx="3832" cy="57606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echte verbindingslijn met pijl 7"/>
            <p:cNvCxnSpPr>
              <a:stCxn id="16" idx="0"/>
            </p:cNvCxnSpPr>
            <p:nvPr/>
          </p:nvCxnSpPr>
          <p:spPr>
            <a:xfrm flipH="1" flipV="1">
              <a:off x="6109648" y="3611959"/>
              <a:ext cx="5854" cy="57606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bogen verbindingslijn 9"/>
            <p:cNvCxnSpPr>
              <a:stCxn id="15" idx="0"/>
            </p:cNvCxnSpPr>
            <p:nvPr/>
          </p:nvCxnSpPr>
          <p:spPr>
            <a:xfrm flipV="1">
              <a:off x="3672010" y="3613923"/>
              <a:ext cx="2096" cy="57606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/>
            <p:cNvCxnSpPr/>
            <p:nvPr/>
          </p:nvCxnSpPr>
          <p:spPr>
            <a:xfrm>
              <a:off x="3660428" y="3611959"/>
              <a:ext cx="489654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chte verbindingslijn met pijl 24"/>
            <p:cNvCxnSpPr/>
            <p:nvPr/>
          </p:nvCxnSpPr>
          <p:spPr>
            <a:xfrm flipH="1" flipV="1">
              <a:off x="6115502" y="3107904"/>
              <a:ext cx="9860" cy="50405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1034434" y="842901"/>
            <a:ext cx="8229600" cy="1040866"/>
          </a:xfrm>
        </p:spPr>
        <p:txBody>
          <a:bodyPr>
            <a:noAutofit/>
          </a:bodyPr>
          <a:lstStyle/>
          <a:p>
            <a:r>
              <a:rPr lang="nl-NL" dirty="0" smtClean="0">
                <a:solidFill>
                  <a:schemeClr val="tx2"/>
                </a:solidFill>
              </a:rPr>
              <a:t>Voorbeeld van een probleem- </a:t>
            </a:r>
            <a:r>
              <a:rPr lang="nl-NL" dirty="0">
                <a:solidFill>
                  <a:schemeClr val="tx2"/>
                </a:solidFill>
              </a:rPr>
              <a:t>en </a:t>
            </a:r>
            <a:r>
              <a:rPr lang="nl-NL" dirty="0" smtClean="0">
                <a:solidFill>
                  <a:schemeClr val="tx2"/>
                </a:solidFill>
              </a:rPr>
              <a:t>oorzakenschema</a:t>
            </a:r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132693-ECE4-46FE-B5A5-7E2FED4806F8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237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35000" y="2289484"/>
            <a:ext cx="10923588" cy="4382919"/>
          </a:xfrm>
        </p:spPr>
        <p:txBody>
          <a:bodyPr>
            <a:normAutofit fontScale="47500" lnSpcReduction="20000"/>
          </a:bodyPr>
          <a:lstStyle/>
          <a:p>
            <a:r>
              <a:rPr lang="nl-NL" b="1" dirty="0" smtClean="0"/>
              <a:t>Wat?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Een schematische weergave van het vraagstuk, waarin zichtbaar wordt </a:t>
            </a:r>
          </a:p>
          <a:p>
            <a:pPr marL="972900" lvl="1" indent="-342900"/>
            <a:r>
              <a:rPr lang="nl-NL" dirty="0" smtClean="0"/>
              <a:t>uit welke elementen het vraagstuk bestaat</a:t>
            </a:r>
          </a:p>
          <a:p>
            <a:pPr marL="972900" lvl="1" indent="-342900"/>
            <a:r>
              <a:rPr lang="nl-NL" dirty="0"/>
              <a:t>w</a:t>
            </a:r>
            <a:r>
              <a:rPr lang="nl-NL" dirty="0" smtClean="0"/>
              <a:t>at symptomen en dieper liggende oorzaken zijn (het oorzakelijk complex)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Op basis van de omgevingsconsultatie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Opgebouwd uit uitspraken in de interviews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/>
          </a:p>
          <a:p>
            <a:r>
              <a:rPr lang="nl-NL" b="1" dirty="0" smtClean="0"/>
              <a:t>Doel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Een röntgenfoto van de problematiek maken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Een gedeeld beeld van het vraagstuk opbouwen met de betrokken omgeving (voorbij de individuele percepties</a:t>
            </a:r>
            <a:r>
              <a:rPr lang="nl-NL" dirty="0"/>
              <a:t>) </a:t>
            </a:r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Een </a:t>
            </a:r>
            <a:r>
              <a:rPr lang="nl-NL" dirty="0"/>
              <a:t>ondergrond maken om te kunnen bepalen of er een probleem is en of partijen daarop willen of moeten gaan acteren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Een ondergrond maken om in een volgende stap te kunnen bezien op welke punten in de problematiek actie moet worden genomen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Als je dit hebt, heb je altijd een goed verhaal over wat er aan de hand is, waar het vandaan komt, wat de mechanismen zijn, en wat beste interventies zijn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b="1" dirty="0" smtClean="0"/>
              <a:t>Wanneer?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Na de omgevingsconsultatie en de bloemlezing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9867020" cy="948047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Probleem- en oorzakenanalyse: wat, waarom en wanneer?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2770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4294967295"/>
          </p:nvPr>
        </p:nvSpPr>
        <p:spPr>
          <a:xfrm>
            <a:off x="9347200" y="6432550"/>
            <a:ext cx="2844800" cy="288925"/>
          </a:xfrm>
        </p:spPr>
        <p:txBody>
          <a:bodyPr/>
          <a:lstStyle/>
          <a:p>
            <a:pPr lvl="0"/>
            <a:fld id="{86CB4B4D-7CA3-9044-876B-883B54F8677D}" type="slidenum">
              <a:rPr lang="nl-NL" smtClean="0"/>
              <a:t>6</a:t>
            </a:fld>
            <a:endParaRPr lang="nl-NL"/>
          </a:p>
        </p:txBody>
      </p:sp>
      <p:pic>
        <p:nvPicPr>
          <p:cNvPr id="360" name="image.pdf" descr="Voorbeeld van een probleem- en oorzakenschema." title="Opbouw van een probleem- en oorzakenschema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50418" y="2806574"/>
            <a:ext cx="8624888" cy="3702813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08642" y="947630"/>
            <a:ext cx="5984340" cy="695953"/>
          </a:xfrm>
        </p:spPr>
        <p:txBody>
          <a:bodyPr>
            <a:noAutofit/>
          </a:bodyPr>
          <a:lstStyle/>
          <a:p>
            <a:r>
              <a:rPr lang="nl-NL" sz="3200" dirty="0" smtClean="0"/>
              <a:t>Opbouw van een probleem- </a:t>
            </a:r>
            <a:r>
              <a:rPr lang="nl-NL" sz="3200" dirty="0"/>
              <a:t>en </a:t>
            </a:r>
            <a:r>
              <a:rPr lang="nl-NL" sz="3200" dirty="0" smtClean="0"/>
              <a:t>oorzakenschema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90725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54"/>
          <p:cNvSpPr>
            <a:spLocks noGrp="1"/>
          </p:cNvSpPr>
          <p:nvPr>
            <p:ph idx="4294967295"/>
          </p:nvPr>
        </p:nvSpPr>
        <p:spPr>
          <a:xfrm>
            <a:off x="1042855" y="1772142"/>
            <a:ext cx="9235001" cy="47713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66675" lvl="3" indent="0">
              <a:buNone/>
              <a:defRPr sz="1800">
                <a:solidFill>
                  <a:srgbClr val="000000"/>
                </a:solidFill>
              </a:defRPr>
            </a:pPr>
            <a:r>
              <a:rPr lang="nl-NL" sz="2000" b="1" dirty="0" smtClean="0"/>
              <a:t>Hoe?</a:t>
            </a:r>
          </a:p>
          <a:p>
            <a:pPr marL="352425" lvl="3" indent="-285750">
              <a:defRPr sz="1800">
                <a:solidFill>
                  <a:srgbClr val="000000"/>
                </a:solidFill>
              </a:defRPr>
            </a:pPr>
            <a:r>
              <a:rPr lang="nl-NL" sz="2000" dirty="0" smtClean="0"/>
              <a:t>‘Knip</a:t>
            </a:r>
            <a:r>
              <a:rPr lang="nl-NL" sz="2000" dirty="0"/>
              <a:t>’ letterlijke uitspraken over problemen en oorzaken uit de oogst van de </a:t>
            </a:r>
            <a:r>
              <a:rPr lang="nl-NL" sz="2000" dirty="0" smtClean="0"/>
              <a:t>consultatie</a:t>
            </a:r>
          </a:p>
          <a:p>
            <a:pPr marL="352425" lvl="3" indent="-285750">
              <a:defRPr sz="1800">
                <a:solidFill>
                  <a:srgbClr val="000000"/>
                </a:solidFill>
              </a:defRPr>
            </a:pPr>
            <a:r>
              <a:rPr lang="nl-NL" sz="2000" dirty="0" smtClean="0"/>
              <a:t>Als </a:t>
            </a:r>
            <a:r>
              <a:rPr lang="nl-NL" sz="2000" dirty="0"/>
              <a:t>je een bloemlezing hebt gemaakt: neem </a:t>
            </a:r>
            <a:r>
              <a:rPr lang="nl-NL" sz="2000" dirty="0" smtClean="0"/>
              <a:t>de </a:t>
            </a:r>
            <a:r>
              <a:rPr lang="nl-NL" sz="2000" dirty="0"/>
              <a:t>uitspraken </a:t>
            </a:r>
            <a:r>
              <a:rPr lang="nl-NL" sz="2000" dirty="0" smtClean="0"/>
              <a:t>daarin over </a:t>
            </a:r>
            <a:r>
              <a:rPr lang="nl-NL" sz="2000" dirty="0"/>
              <a:t>problemen en oorzaken als basis</a:t>
            </a:r>
          </a:p>
          <a:p>
            <a:pPr marL="352425" lvl="3" indent="-285750">
              <a:defRPr sz="1800">
                <a:solidFill>
                  <a:srgbClr val="000000"/>
                </a:solidFill>
              </a:defRPr>
            </a:pPr>
            <a:r>
              <a:rPr lang="nl-NL" sz="2000" dirty="0" smtClean="0"/>
              <a:t>‘</a:t>
            </a:r>
            <a:r>
              <a:rPr lang="nl-NL" sz="2000" dirty="0"/>
              <a:t>Puzzel’ met deze </a:t>
            </a:r>
            <a:r>
              <a:rPr lang="nl-NL" sz="2000" dirty="0" smtClean="0"/>
              <a:t>uitspraken</a:t>
            </a:r>
          </a:p>
          <a:p>
            <a:pPr marL="352425" lvl="3" indent="-285750">
              <a:defRPr sz="1800">
                <a:solidFill>
                  <a:srgbClr val="000000"/>
                </a:solidFill>
              </a:defRPr>
            </a:pPr>
            <a:r>
              <a:rPr lang="nl-NL" sz="2000" dirty="0" smtClean="0"/>
              <a:t>Logisch </a:t>
            </a:r>
            <a:r>
              <a:rPr lang="nl-NL" sz="2000" dirty="0"/>
              <a:t>nadenken, wat veroorzaakt </a:t>
            </a:r>
            <a:r>
              <a:rPr lang="nl-NL" sz="2000" dirty="0" smtClean="0"/>
              <a:t>wat?</a:t>
            </a:r>
          </a:p>
          <a:p>
            <a:pPr marL="352425" lvl="3" indent="-285750">
              <a:defRPr sz="1800">
                <a:solidFill>
                  <a:srgbClr val="000000"/>
                </a:solidFill>
              </a:defRPr>
            </a:pPr>
            <a:r>
              <a:rPr lang="nl-NL" sz="2000" dirty="0" smtClean="0"/>
              <a:t>Symptomen </a:t>
            </a:r>
            <a:r>
              <a:rPr lang="nl-NL" sz="2000" dirty="0"/>
              <a:t>bovenin, dieper liggende oorzaken </a:t>
            </a:r>
            <a:r>
              <a:rPr lang="nl-NL" sz="2000" dirty="0" smtClean="0"/>
              <a:t>onderin</a:t>
            </a:r>
          </a:p>
          <a:p>
            <a:pPr marL="66675" lvl="3" indent="0">
              <a:buNone/>
              <a:defRPr sz="1800">
                <a:solidFill>
                  <a:srgbClr val="000000"/>
                </a:solidFill>
              </a:defRPr>
            </a:pPr>
            <a:endParaRPr lang="nl-NL" sz="2000" dirty="0" smtClean="0"/>
          </a:p>
          <a:p>
            <a:pPr marL="66675" lvl="3" indent="0">
              <a:buNone/>
              <a:defRPr sz="1800">
                <a:solidFill>
                  <a:srgbClr val="000000"/>
                </a:solidFill>
              </a:defRPr>
            </a:pPr>
            <a:r>
              <a:rPr lang="nl-NL" sz="2000" b="1" dirty="0" smtClean="0"/>
              <a:t>Aandachtspunten</a:t>
            </a:r>
          </a:p>
          <a:p>
            <a:pPr marL="352425" lvl="3" indent="-285750">
              <a:defRPr sz="1800">
                <a:solidFill>
                  <a:srgbClr val="000000"/>
                </a:solidFill>
              </a:defRPr>
            </a:pPr>
            <a:r>
              <a:rPr lang="nl-NL" sz="2000" dirty="0" smtClean="0"/>
              <a:t>Laat </a:t>
            </a:r>
            <a:r>
              <a:rPr lang="nl-NL" sz="2000" dirty="0"/>
              <a:t>het schema ontstaan uit het materiaal (en niet vanuit jouw eigen beeld van hoe het in elkaar zit</a:t>
            </a:r>
            <a:r>
              <a:rPr lang="nl-NL" sz="2000" dirty="0" smtClean="0"/>
              <a:t>)</a:t>
            </a:r>
            <a:endParaRPr lang="nl-NL" sz="2000" dirty="0"/>
          </a:p>
          <a:p>
            <a:pPr marL="352425" lvl="3" indent="-285750">
              <a:defRPr sz="1800">
                <a:solidFill>
                  <a:srgbClr val="000000"/>
                </a:solidFill>
              </a:defRPr>
            </a:pPr>
            <a:r>
              <a:rPr lang="nl-NL" sz="2000" dirty="0" smtClean="0"/>
              <a:t>Elk schema zit anders in elkaar, omdat vraagstukken verschillen</a:t>
            </a:r>
          </a:p>
          <a:p>
            <a:pPr marL="352425" lvl="3" indent="-285750">
              <a:defRPr sz="1800">
                <a:solidFill>
                  <a:srgbClr val="000000"/>
                </a:solidFill>
              </a:defRPr>
            </a:pPr>
            <a:r>
              <a:rPr lang="nl-NL" sz="2000" dirty="0" smtClean="0"/>
              <a:t>Bij </a:t>
            </a:r>
            <a:r>
              <a:rPr lang="nl-NL" sz="2000" dirty="0"/>
              <a:t>complexere problemen is er in het algemeen nooit </a:t>
            </a:r>
            <a:r>
              <a:rPr lang="nl-NL" sz="2000" dirty="0" smtClean="0"/>
              <a:t>één oorzaak </a:t>
            </a:r>
            <a:r>
              <a:rPr lang="nl-NL" sz="2000" dirty="0"/>
              <a:t>en </a:t>
            </a:r>
            <a:r>
              <a:rPr lang="nl-NL" sz="2000" dirty="0" smtClean="0"/>
              <a:t>één </a:t>
            </a:r>
            <a:r>
              <a:rPr lang="nl-NL" sz="2000" dirty="0"/>
              <a:t>oplossing</a:t>
            </a:r>
          </a:p>
          <a:p>
            <a:pPr marL="352425" lvl="3" indent="-285750">
              <a:defRPr sz="1800">
                <a:solidFill>
                  <a:srgbClr val="000000"/>
                </a:solidFill>
              </a:defRPr>
            </a:pPr>
            <a:endParaRPr lang="nl-NL" sz="2000" dirty="0" smtClean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132693-ECE4-46FE-B5A5-7E2FED4806F8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  <p:sp>
        <p:nvSpPr>
          <p:cNvPr id="7" name="Shape 359"/>
          <p:cNvSpPr txBox="1">
            <a:spLocks/>
          </p:cNvSpPr>
          <p:nvPr/>
        </p:nvSpPr>
        <p:spPr>
          <a:xfrm>
            <a:off x="1042855" y="762639"/>
            <a:ext cx="9144002" cy="67716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 sz="1800" b="0">
                <a:solidFill>
                  <a:srgbClr val="000000"/>
                </a:solidFill>
                <a:effectLst/>
              </a:defRPr>
            </a:pPr>
            <a:r>
              <a:rPr lang="nl-NL" sz="3600" b="0" dirty="0" smtClean="0">
                <a:solidFill>
                  <a:schemeClr val="tx2"/>
                </a:solidFill>
                <a:effectLst/>
              </a:rPr>
              <a:t>Probleem- en oorzakenschema: hoe?</a:t>
            </a:r>
            <a:endParaRPr lang="nl-NL" sz="3600" b="0" dirty="0"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0845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54"/>
          <p:cNvSpPr>
            <a:spLocks noGrp="1"/>
          </p:cNvSpPr>
          <p:nvPr>
            <p:ph idx="4294967295"/>
          </p:nvPr>
        </p:nvSpPr>
        <p:spPr>
          <a:xfrm>
            <a:off x="1042854" y="1976926"/>
            <a:ext cx="9235001" cy="47713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66675" lvl="3" indent="0">
              <a:buNone/>
              <a:defRPr sz="1800">
                <a:solidFill>
                  <a:srgbClr val="000000"/>
                </a:solidFill>
              </a:defRPr>
            </a:pPr>
            <a:endParaRPr lang="nl-NL" sz="2000" b="1" dirty="0" smtClean="0"/>
          </a:p>
          <a:p>
            <a:pPr marL="66675" lvl="3" indent="0">
              <a:buNone/>
              <a:defRPr sz="1800">
                <a:solidFill>
                  <a:srgbClr val="000000"/>
                </a:solidFill>
              </a:defRPr>
            </a:pPr>
            <a:endParaRPr lang="nl-NL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/>
              <a:t>Baseer het op input vanuit de omgeving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/>
              <a:t>Vraag anderen mee te doen om het schema te maken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Koppel een </a:t>
            </a:r>
            <a:r>
              <a:rPr lang="nl-NL" sz="1600" dirty="0" smtClean="0"/>
              <a:t>conceptversie </a:t>
            </a:r>
            <a:r>
              <a:rPr lang="nl-NL" sz="1600" dirty="0"/>
              <a:t>terug naar de </a:t>
            </a:r>
            <a:r>
              <a:rPr lang="nl-NL" sz="1600" dirty="0" smtClean="0"/>
              <a:t>stakeholders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/>
              <a:t>Laat mensen meekijken om </a:t>
            </a:r>
            <a:r>
              <a:rPr lang="nl-NL" sz="1600" dirty="0"/>
              <a:t>de analyse te </a:t>
            </a:r>
            <a:r>
              <a:rPr lang="nl-NL" sz="1600" dirty="0" smtClean="0"/>
              <a:t>verrijken: zit het goed in elkaar, hebben we blinde vlekken, klopt de oorzakelijkheid? </a:t>
            </a: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/>
              <a:t>Check bij stakeholders op her- </a:t>
            </a:r>
            <a:r>
              <a:rPr lang="nl-NL" sz="1600" dirty="0"/>
              <a:t>en erkenning van </a:t>
            </a:r>
            <a:r>
              <a:rPr lang="nl-NL" sz="1600" dirty="0" smtClean="0"/>
              <a:t>de analyse</a:t>
            </a:r>
            <a:endParaRPr lang="nl-NL" sz="1600" dirty="0"/>
          </a:p>
          <a:p>
            <a:pPr marL="66675" lvl="3" indent="0">
              <a:buNone/>
              <a:defRPr sz="1800">
                <a:solidFill>
                  <a:srgbClr val="000000"/>
                </a:solidFill>
              </a:defRPr>
            </a:pPr>
            <a:endParaRPr lang="nl-NL" sz="2000" b="1" dirty="0" smtClean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132693-ECE4-46FE-B5A5-7E2FED4806F8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  <p:sp>
        <p:nvSpPr>
          <p:cNvPr id="7" name="Shape 359"/>
          <p:cNvSpPr txBox="1">
            <a:spLocks/>
          </p:cNvSpPr>
          <p:nvPr/>
        </p:nvSpPr>
        <p:spPr>
          <a:xfrm>
            <a:off x="1042855" y="943708"/>
            <a:ext cx="9144002" cy="677164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 sz="1800" b="0">
                <a:solidFill>
                  <a:srgbClr val="000000"/>
                </a:solidFill>
                <a:effectLst/>
              </a:defRPr>
            </a:pPr>
            <a:r>
              <a:rPr lang="nl-NL" sz="3600" b="0" dirty="0" smtClean="0">
                <a:solidFill>
                  <a:schemeClr val="tx2"/>
                </a:solidFill>
                <a:effectLst/>
              </a:rPr>
              <a:t>Probleem- en oorzakenschema: betrek de omgeving</a:t>
            </a:r>
            <a:endParaRPr lang="nl-NL" sz="3600" b="0" dirty="0"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0976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5450" y="556170"/>
            <a:ext cx="10923588" cy="624336"/>
          </a:xfrm>
        </p:spPr>
        <p:txBody>
          <a:bodyPr>
            <a:normAutofit/>
          </a:bodyPr>
          <a:lstStyle/>
          <a:p>
            <a:r>
              <a:rPr lang="nl-NL" sz="3200" dirty="0" smtClean="0"/>
              <a:t>Terugkoppeling naar omgeving en verrijking</a:t>
            </a:r>
            <a:endParaRPr lang="nl-NL" sz="32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132693-ECE4-46FE-B5A5-7E2FED4806F8}" type="slidenum">
              <a:rPr lang="nl-NL" smtClean="0"/>
              <a:pPr>
                <a:defRPr/>
              </a:pPr>
              <a:t>9</a:t>
            </a:fld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87" y="1385899"/>
            <a:ext cx="4543426" cy="268927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447" y="3743138"/>
            <a:ext cx="596265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0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jkshuisstijl Paars">
  <a:themeElements>
    <a:clrScheme name="Rijks Paars">
      <a:dk1>
        <a:srgbClr val="000000"/>
      </a:dk1>
      <a:lt1>
        <a:srgbClr val="FFFFFF"/>
      </a:lt1>
      <a:dk2>
        <a:srgbClr val="42145F"/>
      </a:dk2>
      <a:lt2>
        <a:srgbClr val="E2DBE6"/>
      </a:lt2>
      <a:accent1>
        <a:srgbClr val="E17000"/>
      </a:accent1>
      <a:accent2>
        <a:srgbClr val="777C00"/>
      </a:accent2>
      <a:accent3>
        <a:srgbClr val="FFB612"/>
      </a:accent3>
      <a:accent4>
        <a:srgbClr val="94700A"/>
      </a:accent4>
      <a:accent5>
        <a:srgbClr val="F9E11E"/>
      </a:accent5>
      <a:accent6>
        <a:srgbClr val="38870D"/>
      </a:accent6>
      <a:hlink>
        <a:srgbClr val="42145F"/>
      </a:hlink>
      <a:folHlink>
        <a:srgbClr val="C6B7C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Presentatie51" id="{E5F37FA8-1223-A540-A415-371850517325}" vid="{7846734F-3400-7E49-90EE-3B00E28675BA}"/>
    </a:ext>
  </a:extLst>
</a:theme>
</file>

<file path=ppt/theme/theme2.xml><?xml version="1.0" encoding="utf-8"?>
<a:theme xmlns:a="http://schemas.openxmlformats.org/drawingml/2006/main" name="Rijksoverheid">
  <a:themeElements>
    <a:clrScheme name="Rijksoverheid">
      <a:dk1>
        <a:srgbClr val="000000"/>
      </a:dk1>
      <a:lt1>
        <a:srgbClr val="FFFFFF"/>
      </a:lt1>
      <a:dk2>
        <a:srgbClr val="007BC7"/>
      </a:dk2>
      <a:lt2>
        <a:srgbClr val="D9EBF7"/>
      </a:lt2>
      <a:accent1>
        <a:srgbClr val="01689B"/>
      </a:accent1>
      <a:accent2>
        <a:srgbClr val="42145F"/>
      </a:accent2>
      <a:accent3>
        <a:srgbClr val="A90061"/>
      </a:accent3>
      <a:accent4>
        <a:srgbClr val="CA005D"/>
      </a:accent4>
      <a:accent5>
        <a:srgbClr val="D52B1E"/>
      </a:accent5>
      <a:accent6>
        <a:srgbClr val="E17000"/>
      </a:accent6>
      <a:hlink>
        <a:srgbClr val="007BC7"/>
      </a:hlink>
      <a:folHlink>
        <a:srgbClr val="B2D7EE"/>
      </a:folHlink>
    </a:clrScheme>
    <a:fontScheme name="Rijksoverhei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47145C"/>
        </a:dk2>
        <a:lt2>
          <a:srgbClr val="47145C"/>
        </a:lt2>
        <a:accent1>
          <a:srgbClr val="CC003D"/>
        </a:accent1>
        <a:accent2>
          <a:srgbClr val="ED8FBB"/>
        </a:accent2>
        <a:accent3>
          <a:srgbClr val="FFFFFF"/>
        </a:accent3>
        <a:accent4>
          <a:srgbClr val="000000"/>
        </a:accent4>
        <a:accent5>
          <a:srgbClr val="E2AAAF"/>
        </a:accent5>
        <a:accent6>
          <a:srgbClr val="D781A9"/>
        </a:accent6>
        <a:hlink>
          <a:srgbClr val="900079"/>
        </a:hlink>
        <a:folHlink>
          <a:srgbClr val="47145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715</Words>
  <Application>Microsoft Office PowerPoint</Application>
  <PresentationFormat>Breedbeeld</PresentationFormat>
  <Paragraphs>100</Paragraphs>
  <Slides>15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15</vt:i4>
      </vt:variant>
    </vt:vector>
  </HeadingPairs>
  <TitlesOfParts>
    <vt:vector size="22" baseType="lpstr">
      <vt:lpstr>Arial</vt:lpstr>
      <vt:lpstr>Calibri</vt:lpstr>
      <vt:lpstr>Tahoma</vt:lpstr>
      <vt:lpstr>Verdana</vt:lpstr>
      <vt:lpstr>Wingdings</vt:lpstr>
      <vt:lpstr>Rijkshuisstijl Paars</vt:lpstr>
      <vt:lpstr>Rijksoverheid</vt:lpstr>
      <vt:lpstr>Probleem- en oorzakenanalyse </vt:lpstr>
      <vt:lpstr>Handreiking Probleem- en oorzakenanalyse</vt:lpstr>
      <vt:lpstr>         De noodzaak van een probleem- en oorzakenanalyse </vt:lpstr>
      <vt:lpstr>Voorbeeld van een probleem- en oorzakenschema</vt:lpstr>
      <vt:lpstr>Probleem- en oorzakenanalyse: wat, waarom en wanneer?</vt:lpstr>
      <vt:lpstr>Opbouw van een probleem- en oorzakenschema</vt:lpstr>
      <vt:lpstr>PowerPoint-presentatie</vt:lpstr>
      <vt:lpstr>PowerPoint-presentatie</vt:lpstr>
      <vt:lpstr>Terugkoppeling naar omgeving en verrijking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 User</dc:creator>
  <cp:lastModifiedBy>Stehouwer, M. - BD/DWJZ/JZW</cp:lastModifiedBy>
  <cp:revision>81</cp:revision>
  <dcterms:created xsi:type="dcterms:W3CDTF">2021-01-25T11:43:05Z</dcterms:created>
  <dcterms:modified xsi:type="dcterms:W3CDTF">2023-03-15T09:25:55Z</dcterms:modified>
</cp:coreProperties>
</file>